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88" r:id="rId3"/>
    <p:sldId id="290" r:id="rId4"/>
    <p:sldId id="289" r:id="rId5"/>
    <p:sldId id="294" r:id="rId6"/>
    <p:sldId id="278" r:id="rId7"/>
    <p:sldId id="293" r:id="rId8"/>
    <p:sldId id="279" r:id="rId9"/>
    <p:sldId id="281" r:id="rId10"/>
    <p:sldId id="282" r:id="rId11"/>
    <p:sldId id="291" r:id="rId12"/>
    <p:sldId id="261" r:id="rId13"/>
    <p:sldId id="264" r:id="rId14"/>
    <p:sldId id="260" r:id="rId1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5E9"/>
    <a:srgbClr val="D3404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3" autoAdjust="0"/>
    <p:restoredTop sz="91954" autoAdjust="0"/>
  </p:normalViewPr>
  <p:slideViewPr>
    <p:cSldViewPr showGuides="1">
      <p:cViewPr>
        <p:scale>
          <a:sx n="75" d="100"/>
          <a:sy n="75" d="100"/>
        </p:scale>
        <p:origin x="-848" y="-292"/>
      </p:cViewPr>
      <p:guideLst>
        <p:guide orient="horz" pos="2160"/>
        <p:guide orient="horz" pos="4156"/>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D55F8-39A9-4664-9B9E-EC969A3F61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F5BA43DF-C7E6-4E26-9174-FFEF5801B9F4}">
      <dgm:prSet phldrT="[Text]"/>
      <dgm:spPr/>
      <dgm:t>
        <a:bodyPr/>
        <a:lstStyle/>
        <a:p>
          <a:r>
            <a:rPr lang="en-US" dirty="0" smtClean="0"/>
            <a:t>Business</a:t>
          </a:r>
          <a:endParaRPr lang="it-IT" dirty="0"/>
        </a:p>
      </dgm:t>
    </dgm:pt>
    <dgm:pt modelId="{386EB6AF-2A6E-4305-9B47-0EEA0AEC9BE8}" type="parTrans" cxnId="{8B8497FB-3943-4319-9F36-D5B7916FDA13}">
      <dgm:prSet/>
      <dgm:spPr/>
      <dgm:t>
        <a:bodyPr/>
        <a:lstStyle/>
        <a:p>
          <a:endParaRPr lang="it-IT"/>
        </a:p>
      </dgm:t>
    </dgm:pt>
    <dgm:pt modelId="{3EFE0FED-2A1A-4B07-A310-4E4449FD1204}" type="sibTrans" cxnId="{8B8497FB-3943-4319-9F36-D5B7916FDA13}">
      <dgm:prSet/>
      <dgm:spPr/>
      <dgm:t>
        <a:bodyPr/>
        <a:lstStyle/>
        <a:p>
          <a:endParaRPr lang="it-IT"/>
        </a:p>
      </dgm:t>
    </dgm:pt>
    <dgm:pt modelId="{6A65F667-4704-4110-9EC3-F6BEE7FB23BD}">
      <dgm:prSet phldrT="[Text]"/>
      <dgm:spPr/>
      <dgm:t>
        <a:bodyPr/>
        <a:lstStyle/>
        <a:p>
          <a:r>
            <a:rPr lang="en-US" dirty="0" smtClean="0"/>
            <a:t>product services, market segment, strategic goals, strategic projects, interactions with customers, interactions with suppliers</a:t>
          </a:r>
          <a:endParaRPr lang="it-IT" dirty="0"/>
        </a:p>
      </dgm:t>
    </dgm:pt>
    <dgm:pt modelId="{7B8374C8-C75B-4687-89F3-743A626885E7}" type="parTrans" cxnId="{83DC7759-5541-4EEB-8ACC-201426554310}">
      <dgm:prSet/>
      <dgm:spPr/>
      <dgm:t>
        <a:bodyPr/>
        <a:lstStyle/>
        <a:p>
          <a:endParaRPr lang="it-IT"/>
        </a:p>
      </dgm:t>
    </dgm:pt>
    <dgm:pt modelId="{EB4A4181-C697-4DBE-A169-7803943A0F17}" type="sibTrans" cxnId="{83DC7759-5541-4EEB-8ACC-201426554310}">
      <dgm:prSet/>
      <dgm:spPr/>
      <dgm:t>
        <a:bodyPr/>
        <a:lstStyle/>
        <a:p>
          <a:endParaRPr lang="it-IT"/>
        </a:p>
      </dgm:t>
    </dgm:pt>
    <dgm:pt modelId="{BB585F0C-9ABC-43B3-9C92-695352A5F268}">
      <dgm:prSet phldrT="[Text]"/>
      <dgm:spPr/>
      <dgm:t>
        <a:bodyPr/>
        <a:lstStyle/>
        <a:p>
          <a:r>
            <a:rPr lang="en-US" dirty="0" smtClean="0"/>
            <a:t>Process</a:t>
          </a:r>
          <a:endParaRPr lang="it-IT" dirty="0"/>
        </a:p>
      </dgm:t>
    </dgm:pt>
    <dgm:pt modelId="{CBC5D720-0532-4739-9031-991800770DFC}" type="parTrans" cxnId="{852446E0-F2D6-4BD0-BF93-D1AD67FA5DFF}">
      <dgm:prSet/>
      <dgm:spPr/>
      <dgm:t>
        <a:bodyPr/>
        <a:lstStyle/>
        <a:p>
          <a:endParaRPr lang="it-IT"/>
        </a:p>
      </dgm:t>
    </dgm:pt>
    <dgm:pt modelId="{C5D5FCF6-11CF-40B9-B62F-93541B1BD561}" type="sibTrans" cxnId="{852446E0-F2D6-4BD0-BF93-D1AD67FA5DFF}">
      <dgm:prSet/>
      <dgm:spPr/>
      <dgm:t>
        <a:bodyPr/>
        <a:lstStyle/>
        <a:p>
          <a:endParaRPr lang="it-IT"/>
        </a:p>
      </dgm:t>
    </dgm:pt>
    <dgm:pt modelId="{25E35335-72B6-4BE9-9D86-1D2881E15B56}">
      <dgm:prSet phldrT="[Text]"/>
      <dgm:spPr/>
      <dgm:t>
        <a:bodyPr/>
        <a:lstStyle/>
        <a:p>
          <a:r>
            <a:rPr lang="en-US" dirty="0" smtClean="0"/>
            <a:t>business processes, organization units, roles and responsibilities, information flows, sites</a:t>
          </a:r>
          <a:endParaRPr lang="it-IT" dirty="0"/>
        </a:p>
      </dgm:t>
    </dgm:pt>
    <dgm:pt modelId="{107F2033-44A0-44A7-A541-FF05E743CEAA}" type="parTrans" cxnId="{DDC8CB09-749D-4D0E-A288-0FEFC2F75E8B}">
      <dgm:prSet/>
      <dgm:spPr/>
      <dgm:t>
        <a:bodyPr/>
        <a:lstStyle/>
        <a:p>
          <a:endParaRPr lang="it-IT"/>
        </a:p>
      </dgm:t>
    </dgm:pt>
    <dgm:pt modelId="{2240CB28-3095-4A33-8B07-F27CABC85F23}" type="sibTrans" cxnId="{DDC8CB09-749D-4D0E-A288-0FEFC2F75E8B}">
      <dgm:prSet/>
      <dgm:spPr/>
      <dgm:t>
        <a:bodyPr/>
        <a:lstStyle/>
        <a:p>
          <a:endParaRPr lang="it-IT"/>
        </a:p>
      </dgm:t>
    </dgm:pt>
    <dgm:pt modelId="{EADFD3FA-D8A4-4D8C-8467-61973CE2882F}">
      <dgm:prSet phldrT="[Text]"/>
      <dgm:spPr/>
      <dgm:t>
        <a:bodyPr/>
        <a:lstStyle/>
        <a:p>
          <a:r>
            <a:rPr lang="en-US" dirty="0" smtClean="0"/>
            <a:t>Integration</a:t>
          </a:r>
        </a:p>
      </dgm:t>
    </dgm:pt>
    <dgm:pt modelId="{DFB42EC1-A3FA-4A74-B74A-1CEB128180DF}" type="parTrans" cxnId="{42F67005-B1C1-4AB5-9981-8A4B45E95E2B}">
      <dgm:prSet/>
      <dgm:spPr/>
      <dgm:t>
        <a:bodyPr/>
        <a:lstStyle/>
        <a:p>
          <a:endParaRPr lang="it-IT"/>
        </a:p>
      </dgm:t>
    </dgm:pt>
    <dgm:pt modelId="{83CA00B5-2802-423E-A6BF-DCB6E9C30824}" type="sibTrans" cxnId="{42F67005-B1C1-4AB5-9981-8A4B45E95E2B}">
      <dgm:prSet/>
      <dgm:spPr/>
      <dgm:t>
        <a:bodyPr/>
        <a:lstStyle/>
        <a:p>
          <a:endParaRPr lang="it-IT"/>
        </a:p>
      </dgm:t>
    </dgm:pt>
    <dgm:pt modelId="{3E45192E-F932-43DD-9295-08C09B66F35A}">
      <dgm:prSet phldrT="[Text]"/>
      <dgm:spPr/>
      <dgm:t>
        <a:bodyPr/>
        <a:lstStyle/>
        <a:p>
          <a:r>
            <a:rPr lang="en-US" dirty="0" smtClean="0"/>
            <a:t>applications, application domains, technical services, IS-Functionality, information objects, interfaces</a:t>
          </a:r>
          <a:endParaRPr lang="it-IT" dirty="0"/>
        </a:p>
      </dgm:t>
    </dgm:pt>
    <dgm:pt modelId="{A0D23851-CAA6-481A-9985-2263E802A41E}" type="parTrans" cxnId="{F9FC998E-294A-4D1C-BA8E-8871F695DAA6}">
      <dgm:prSet/>
      <dgm:spPr/>
      <dgm:t>
        <a:bodyPr/>
        <a:lstStyle/>
        <a:p>
          <a:endParaRPr lang="it-IT"/>
        </a:p>
      </dgm:t>
    </dgm:pt>
    <dgm:pt modelId="{73453CBE-3C30-4796-AD3B-0E421F97C866}" type="sibTrans" cxnId="{F9FC998E-294A-4D1C-BA8E-8871F695DAA6}">
      <dgm:prSet/>
      <dgm:spPr/>
      <dgm:t>
        <a:bodyPr/>
        <a:lstStyle/>
        <a:p>
          <a:endParaRPr lang="it-IT"/>
        </a:p>
      </dgm:t>
    </dgm:pt>
    <dgm:pt modelId="{33E5477E-9A17-479A-86DF-58BBE1E8D5CB}">
      <dgm:prSet phldrT="[Text]"/>
      <dgm:spPr/>
      <dgm:t>
        <a:bodyPr/>
        <a:lstStyle/>
        <a:p>
          <a:r>
            <a:rPr lang="en-US" dirty="0" smtClean="0"/>
            <a:t>Software</a:t>
          </a:r>
          <a:endParaRPr lang="it-IT" dirty="0"/>
        </a:p>
      </dgm:t>
    </dgm:pt>
    <dgm:pt modelId="{779272B0-1D29-44B0-825A-20E950E32D2B}" type="parTrans" cxnId="{DC369C1B-0FB4-4687-A6D6-B6D88D05D812}">
      <dgm:prSet/>
      <dgm:spPr/>
      <dgm:t>
        <a:bodyPr/>
        <a:lstStyle/>
        <a:p>
          <a:endParaRPr lang="it-IT"/>
        </a:p>
      </dgm:t>
    </dgm:pt>
    <dgm:pt modelId="{4F01FCB6-59EF-4661-B328-379C269B0D54}" type="sibTrans" cxnId="{DC369C1B-0FB4-4687-A6D6-B6D88D05D812}">
      <dgm:prSet/>
      <dgm:spPr/>
      <dgm:t>
        <a:bodyPr/>
        <a:lstStyle/>
        <a:p>
          <a:endParaRPr lang="it-IT"/>
        </a:p>
      </dgm:t>
    </dgm:pt>
    <dgm:pt modelId="{A1D38CAD-AA94-4BE0-B0CB-081A1EC01CAF}">
      <dgm:prSet phldrT="[Text]"/>
      <dgm:spPr/>
      <dgm:t>
        <a:bodyPr/>
        <a:lstStyle/>
        <a:p>
          <a:r>
            <a:rPr lang="en-US" dirty="0" smtClean="0"/>
            <a:t>Technology</a:t>
          </a:r>
          <a:endParaRPr lang="it-IT" dirty="0"/>
        </a:p>
      </dgm:t>
    </dgm:pt>
    <dgm:pt modelId="{68D5661F-CF1D-46EE-B9A9-B78C580593E9}" type="parTrans" cxnId="{CFD31678-876B-4808-8358-36360AF62DA7}">
      <dgm:prSet/>
      <dgm:spPr/>
      <dgm:t>
        <a:bodyPr/>
        <a:lstStyle/>
        <a:p>
          <a:endParaRPr lang="it-IT"/>
        </a:p>
      </dgm:t>
    </dgm:pt>
    <dgm:pt modelId="{6DC85688-DEF3-4018-B587-839CBB88594A}" type="sibTrans" cxnId="{CFD31678-876B-4808-8358-36360AF62DA7}">
      <dgm:prSet/>
      <dgm:spPr/>
      <dgm:t>
        <a:bodyPr/>
        <a:lstStyle/>
        <a:p>
          <a:endParaRPr lang="it-IT"/>
        </a:p>
      </dgm:t>
    </dgm:pt>
    <dgm:pt modelId="{B376B303-C5C4-4567-8BA9-0CA7BF562502}">
      <dgm:prSet phldrT="[Text]"/>
      <dgm:spPr/>
      <dgm:t>
        <a:bodyPr/>
        <a:lstStyle/>
        <a:p>
          <a:r>
            <a:rPr lang="en-US" dirty="0" smtClean="0"/>
            <a:t>software components, </a:t>
          </a:r>
          <a:r>
            <a:rPr lang="en-US" dirty="0" err="1" smtClean="0"/>
            <a:t>datastructures</a:t>
          </a:r>
          <a:endParaRPr lang="it-IT" dirty="0"/>
        </a:p>
      </dgm:t>
    </dgm:pt>
    <dgm:pt modelId="{75EC3A0E-3C65-414F-AB00-5EDE39BEBC72}" type="parTrans" cxnId="{086184C3-190A-42D6-8926-BA24F7D36C7A}">
      <dgm:prSet/>
      <dgm:spPr/>
      <dgm:t>
        <a:bodyPr/>
        <a:lstStyle/>
        <a:p>
          <a:endParaRPr lang="it-IT"/>
        </a:p>
      </dgm:t>
    </dgm:pt>
    <dgm:pt modelId="{77F86FEA-F0E5-4DB8-B263-05C9C6EC6844}" type="sibTrans" cxnId="{086184C3-190A-42D6-8926-BA24F7D36C7A}">
      <dgm:prSet/>
      <dgm:spPr/>
      <dgm:t>
        <a:bodyPr/>
        <a:lstStyle/>
        <a:p>
          <a:endParaRPr lang="it-IT"/>
        </a:p>
      </dgm:t>
    </dgm:pt>
    <dgm:pt modelId="{B452F989-4A55-435B-95E1-7CEC3BAD2D47}">
      <dgm:prSet phldrT="[Text]"/>
      <dgm:spPr/>
      <dgm:t>
        <a:bodyPr/>
        <a:lstStyle/>
        <a:p>
          <a:r>
            <a:rPr lang="en-US" dirty="0" smtClean="0"/>
            <a:t>hardware, network, software platforms</a:t>
          </a:r>
          <a:endParaRPr lang="it-IT" dirty="0"/>
        </a:p>
      </dgm:t>
    </dgm:pt>
    <dgm:pt modelId="{E4A9A6CC-8865-4F3F-8F58-6F45B5EA87E2}" type="parTrans" cxnId="{4C341B44-FCF3-463D-8219-C886FB1E766B}">
      <dgm:prSet/>
      <dgm:spPr/>
      <dgm:t>
        <a:bodyPr/>
        <a:lstStyle/>
        <a:p>
          <a:endParaRPr lang="it-IT"/>
        </a:p>
      </dgm:t>
    </dgm:pt>
    <dgm:pt modelId="{F6F28700-676D-4CFE-A34D-00DE2C2E19AF}" type="sibTrans" cxnId="{4C341B44-FCF3-463D-8219-C886FB1E766B}">
      <dgm:prSet/>
      <dgm:spPr/>
      <dgm:t>
        <a:bodyPr/>
        <a:lstStyle/>
        <a:p>
          <a:endParaRPr lang="it-IT"/>
        </a:p>
      </dgm:t>
    </dgm:pt>
    <dgm:pt modelId="{144B1EAC-FFBC-48B1-B8FC-6AA1C19A4600}" type="pres">
      <dgm:prSet presAssocID="{631D55F8-39A9-4664-9B9E-EC969A3F6167}" presName="Name0" presStyleCnt="0">
        <dgm:presLayoutVars>
          <dgm:dir/>
          <dgm:animLvl val="lvl"/>
          <dgm:resizeHandles val="exact"/>
        </dgm:presLayoutVars>
      </dgm:prSet>
      <dgm:spPr/>
      <dgm:t>
        <a:bodyPr/>
        <a:lstStyle/>
        <a:p>
          <a:endParaRPr lang="it-IT"/>
        </a:p>
      </dgm:t>
    </dgm:pt>
    <dgm:pt modelId="{52C8919A-9433-4D6B-BD3A-A6B345ABDF9D}" type="pres">
      <dgm:prSet presAssocID="{F5BA43DF-C7E6-4E26-9174-FFEF5801B9F4}" presName="linNode" presStyleCnt="0"/>
      <dgm:spPr/>
    </dgm:pt>
    <dgm:pt modelId="{D5A828B4-2383-4A69-9AF3-673BFFD1DBB8}" type="pres">
      <dgm:prSet presAssocID="{F5BA43DF-C7E6-4E26-9174-FFEF5801B9F4}" presName="parentText" presStyleLbl="node1" presStyleIdx="0" presStyleCnt="5">
        <dgm:presLayoutVars>
          <dgm:chMax val="1"/>
          <dgm:bulletEnabled val="1"/>
        </dgm:presLayoutVars>
      </dgm:prSet>
      <dgm:spPr/>
      <dgm:t>
        <a:bodyPr/>
        <a:lstStyle/>
        <a:p>
          <a:endParaRPr lang="it-IT"/>
        </a:p>
      </dgm:t>
    </dgm:pt>
    <dgm:pt modelId="{780799EC-32D5-4DA6-9B99-4C9D06922CA2}" type="pres">
      <dgm:prSet presAssocID="{F5BA43DF-C7E6-4E26-9174-FFEF5801B9F4}" presName="descendantText" presStyleLbl="alignAccFollowNode1" presStyleIdx="0" presStyleCnt="5">
        <dgm:presLayoutVars>
          <dgm:bulletEnabled val="1"/>
        </dgm:presLayoutVars>
      </dgm:prSet>
      <dgm:spPr/>
      <dgm:t>
        <a:bodyPr/>
        <a:lstStyle/>
        <a:p>
          <a:endParaRPr lang="it-IT"/>
        </a:p>
      </dgm:t>
    </dgm:pt>
    <dgm:pt modelId="{1C80AF9E-235D-41A7-B671-4524ACECBBE7}" type="pres">
      <dgm:prSet presAssocID="{3EFE0FED-2A1A-4B07-A310-4E4449FD1204}" presName="sp" presStyleCnt="0"/>
      <dgm:spPr/>
    </dgm:pt>
    <dgm:pt modelId="{38C8C431-DD79-46C3-8270-E0062DC7FA9C}" type="pres">
      <dgm:prSet presAssocID="{BB585F0C-9ABC-43B3-9C92-695352A5F268}" presName="linNode" presStyleCnt="0"/>
      <dgm:spPr/>
    </dgm:pt>
    <dgm:pt modelId="{3C981BD9-B0DF-430E-942C-57F44916DA00}" type="pres">
      <dgm:prSet presAssocID="{BB585F0C-9ABC-43B3-9C92-695352A5F268}" presName="parentText" presStyleLbl="node1" presStyleIdx="1" presStyleCnt="5">
        <dgm:presLayoutVars>
          <dgm:chMax val="1"/>
          <dgm:bulletEnabled val="1"/>
        </dgm:presLayoutVars>
      </dgm:prSet>
      <dgm:spPr/>
      <dgm:t>
        <a:bodyPr/>
        <a:lstStyle/>
        <a:p>
          <a:endParaRPr lang="it-IT"/>
        </a:p>
      </dgm:t>
    </dgm:pt>
    <dgm:pt modelId="{3C2F287D-E202-404D-A789-E1E4DFD304FF}" type="pres">
      <dgm:prSet presAssocID="{BB585F0C-9ABC-43B3-9C92-695352A5F268}" presName="descendantText" presStyleLbl="alignAccFollowNode1" presStyleIdx="1" presStyleCnt="5">
        <dgm:presLayoutVars>
          <dgm:bulletEnabled val="1"/>
        </dgm:presLayoutVars>
      </dgm:prSet>
      <dgm:spPr/>
      <dgm:t>
        <a:bodyPr/>
        <a:lstStyle/>
        <a:p>
          <a:endParaRPr lang="it-IT"/>
        </a:p>
      </dgm:t>
    </dgm:pt>
    <dgm:pt modelId="{47AC915A-A863-4C35-B261-90A7DCC58F8D}" type="pres">
      <dgm:prSet presAssocID="{C5D5FCF6-11CF-40B9-B62F-93541B1BD561}" presName="sp" presStyleCnt="0"/>
      <dgm:spPr/>
    </dgm:pt>
    <dgm:pt modelId="{28EA87A3-4E0B-4B4E-AE20-D3CBCB4FAB5A}" type="pres">
      <dgm:prSet presAssocID="{EADFD3FA-D8A4-4D8C-8467-61973CE2882F}" presName="linNode" presStyleCnt="0"/>
      <dgm:spPr/>
    </dgm:pt>
    <dgm:pt modelId="{4513EA2E-7F95-4971-9BFF-0BC9DE570575}" type="pres">
      <dgm:prSet presAssocID="{EADFD3FA-D8A4-4D8C-8467-61973CE2882F}" presName="parentText" presStyleLbl="node1" presStyleIdx="2" presStyleCnt="5">
        <dgm:presLayoutVars>
          <dgm:chMax val="1"/>
          <dgm:bulletEnabled val="1"/>
        </dgm:presLayoutVars>
      </dgm:prSet>
      <dgm:spPr/>
      <dgm:t>
        <a:bodyPr/>
        <a:lstStyle/>
        <a:p>
          <a:endParaRPr lang="it-IT"/>
        </a:p>
      </dgm:t>
    </dgm:pt>
    <dgm:pt modelId="{1187C7D3-0772-409A-A469-4AEC12C17716}" type="pres">
      <dgm:prSet presAssocID="{EADFD3FA-D8A4-4D8C-8467-61973CE2882F}" presName="descendantText" presStyleLbl="alignAccFollowNode1" presStyleIdx="2" presStyleCnt="5">
        <dgm:presLayoutVars>
          <dgm:bulletEnabled val="1"/>
        </dgm:presLayoutVars>
      </dgm:prSet>
      <dgm:spPr/>
      <dgm:t>
        <a:bodyPr/>
        <a:lstStyle/>
        <a:p>
          <a:endParaRPr lang="it-IT"/>
        </a:p>
      </dgm:t>
    </dgm:pt>
    <dgm:pt modelId="{51DE5295-D45E-4F5A-85A3-75E9991EAAD5}" type="pres">
      <dgm:prSet presAssocID="{83CA00B5-2802-423E-A6BF-DCB6E9C30824}" presName="sp" presStyleCnt="0"/>
      <dgm:spPr/>
    </dgm:pt>
    <dgm:pt modelId="{11B6D189-AD48-4A6D-B655-CB5BCA2DC51A}" type="pres">
      <dgm:prSet presAssocID="{33E5477E-9A17-479A-86DF-58BBE1E8D5CB}" presName="linNode" presStyleCnt="0"/>
      <dgm:spPr/>
    </dgm:pt>
    <dgm:pt modelId="{2772B08E-EDA2-4C2D-A9E2-68623C82E721}" type="pres">
      <dgm:prSet presAssocID="{33E5477E-9A17-479A-86DF-58BBE1E8D5CB}" presName="parentText" presStyleLbl="node1" presStyleIdx="3" presStyleCnt="5">
        <dgm:presLayoutVars>
          <dgm:chMax val="1"/>
          <dgm:bulletEnabled val="1"/>
        </dgm:presLayoutVars>
      </dgm:prSet>
      <dgm:spPr/>
      <dgm:t>
        <a:bodyPr/>
        <a:lstStyle/>
        <a:p>
          <a:endParaRPr lang="it-IT"/>
        </a:p>
      </dgm:t>
    </dgm:pt>
    <dgm:pt modelId="{BE3F9AAD-D059-4781-82D8-8FF3A741C729}" type="pres">
      <dgm:prSet presAssocID="{33E5477E-9A17-479A-86DF-58BBE1E8D5CB}" presName="descendantText" presStyleLbl="alignAccFollowNode1" presStyleIdx="3" presStyleCnt="5">
        <dgm:presLayoutVars>
          <dgm:bulletEnabled val="1"/>
        </dgm:presLayoutVars>
      </dgm:prSet>
      <dgm:spPr/>
      <dgm:t>
        <a:bodyPr/>
        <a:lstStyle/>
        <a:p>
          <a:endParaRPr lang="it-IT"/>
        </a:p>
      </dgm:t>
    </dgm:pt>
    <dgm:pt modelId="{8F1A25B6-9E2F-4B2A-B9D8-07FCE78E31CE}" type="pres">
      <dgm:prSet presAssocID="{4F01FCB6-59EF-4661-B328-379C269B0D54}" presName="sp" presStyleCnt="0"/>
      <dgm:spPr/>
    </dgm:pt>
    <dgm:pt modelId="{916FA42C-E323-4F15-B6CC-9FBA9279DA35}" type="pres">
      <dgm:prSet presAssocID="{A1D38CAD-AA94-4BE0-B0CB-081A1EC01CAF}" presName="linNode" presStyleCnt="0"/>
      <dgm:spPr/>
    </dgm:pt>
    <dgm:pt modelId="{0088932B-C572-4D7C-BB77-07C614B407A7}" type="pres">
      <dgm:prSet presAssocID="{A1D38CAD-AA94-4BE0-B0CB-081A1EC01CAF}" presName="parentText" presStyleLbl="node1" presStyleIdx="4" presStyleCnt="5">
        <dgm:presLayoutVars>
          <dgm:chMax val="1"/>
          <dgm:bulletEnabled val="1"/>
        </dgm:presLayoutVars>
      </dgm:prSet>
      <dgm:spPr/>
      <dgm:t>
        <a:bodyPr/>
        <a:lstStyle/>
        <a:p>
          <a:endParaRPr lang="it-IT"/>
        </a:p>
      </dgm:t>
    </dgm:pt>
    <dgm:pt modelId="{F5C6C1F7-E293-4591-9517-29DF3347E30C}" type="pres">
      <dgm:prSet presAssocID="{A1D38CAD-AA94-4BE0-B0CB-081A1EC01CAF}" presName="descendantText" presStyleLbl="alignAccFollowNode1" presStyleIdx="4" presStyleCnt="5">
        <dgm:presLayoutVars>
          <dgm:bulletEnabled val="1"/>
        </dgm:presLayoutVars>
      </dgm:prSet>
      <dgm:spPr/>
      <dgm:t>
        <a:bodyPr/>
        <a:lstStyle/>
        <a:p>
          <a:endParaRPr lang="it-IT"/>
        </a:p>
      </dgm:t>
    </dgm:pt>
  </dgm:ptLst>
  <dgm:cxnLst>
    <dgm:cxn modelId="{721B1FFA-E43C-4250-ACC2-831B9679C8CA}" type="presOf" srcId="{3E45192E-F932-43DD-9295-08C09B66F35A}" destId="{1187C7D3-0772-409A-A469-4AEC12C17716}" srcOrd="0" destOrd="0" presId="urn:microsoft.com/office/officeart/2005/8/layout/vList5"/>
    <dgm:cxn modelId="{E7120920-32B4-4ABB-8D07-D61BA310B2C6}" type="presOf" srcId="{25E35335-72B6-4BE9-9D86-1D2881E15B56}" destId="{3C2F287D-E202-404D-A789-E1E4DFD304FF}" srcOrd="0" destOrd="0" presId="urn:microsoft.com/office/officeart/2005/8/layout/vList5"/>
    <dgm:cxn modelId="{C7C1B7F9-2CD1-46E2-A335-FF59F0F7B0BD}" type="presOf" srcId="{33E5477E-9A17-479A-86DF-58BBE1E8D5CB}" destId="{2772B08E-EDA2-4C2D-A9E2-68623C82E721}" srcOrd="0" destOrd="0" presId="urn:microsoft.com/office/officeart/2005/8/layout/vList5"/>
    <dgm:cxn modelId="{8B8497FB-3943-4319-9F36-D5B7916FDA13}" srcId="{631D55F8-39A9-4664-9B9E-EC969A3F6167}" destId="{F5BA43DF-C7E6-4E26-9174-FFEF5801B9F4}" srcOrd="0" destOrd="0" parTransId="{386EB6AF-2A6E-4305-9B47-0EEA0AEC9BE8}" sibTransId="{3EFE0FED-2A1A-4B07-A310-4E4449FD1204}"/>
    <dgm:cxn modelId="{29D21217-D79F-44F6-8A9F-719AF96E471B}" type="presOf" srcId="{631D55F8-39A9-4664-9B9E-EC969A3F6167}" destId="{144B1EAC-FFBC-48B1-B8FC-6AA1C19A4600}" srcOrd="0" destOrd="0" presId="urn:microsoft.com/office/officeart/2005/8/layout/vList5"/>
    <dgm:cxn modelId="{A8AD2CF4-CD9C-4281-A7E2-4A9B0BD476E2}" type="presOf" srcId="{A1D38CAD-AA94-4BE0-B0CB-081A1EC01CAF}" destId="{0088932B-C572-4D7C-BB77-07C614B407A7}" srcOrd="0" destOrd="0" presId="urn:microsoft.com/office/officeart/2005/8/layout/vList5"/>
    <dgm:cxn modelId="{42F67005-B1C1-4AB5-9981-8A4B45E95E2B}" srcId="{631D55F8-39A9-4664-9B9E-EC969A3F6167}" destId="{EADFD3FA-D8A4-4D8C-8467-61973CE2882F}" srcOrd="2" destOrd="0" parTransId="{DFB42EC1-A3FA-4A74-B74A-1CEB128180DF}" sibTransId="{83CA00B5-2802-423E-A6BF-DCB6E9C30824}"/>
    <dgm:cxn modelId="{852446E0-F2D6-4BD0-BF93-D1AD67FA5DFF}" srcId="{631D55F8-39A9-4664-9B9E-EC969A3F6167}" destId="{BB585F0C-9ABC-43B3-9C92-695352A5F268}" srcOrd="1" destOrd="0" parTransId="{CBC5D720-0532-4739-9031-991800770DFC}" sibTransId="{C5D5FCF6-11CF-40B9-B62F-93541B1BD561}"/>
    <dgm:cxn modelId="{DC369C1B-0FB4-4687-A6D6-B6D88D05D812}" srcId="{631D55F8-39A9-4664-9B9E-EC969A3F6167}" destId="{33E5477E-9A17-479A-86DF-58BBE1E8D5CB}" srcOrd="3" destOrd="0" parTransId="{779272B0-1D29-44B0-825A-20E950E32D2B}" sibTransId="{4F01FCB6-59EF-4661-B328-379C269B0D54}"/>
    <dgm:cxn modelId="{E03615D2-A817-43E7-B29A-FE360AA132DC}" type="presOf" srcId="{B376B303-C5C4-4567-8BA9-0CA7BF562502}" destId="{BE3F9AAD-D059-4781-82D8-8FF3A741C729}" srcOrd="0" destOrd="0" presId="urn:microsoft.com/office/officeart/2005/8/layout/vList5"/>
    <dgm:cxn modelId="{5CB329F3-E2CE-4000-BF14-42BA5670BA8F}" type="presOf" srcId="{6A65F667-4704-4110-9EC3-F6BEE7FB23BD}" destId="{780799EC-32D5-4DA6-9B99-4C9D06922CA2}" srcOrd="0" destOrd="0" presId="urn:microsoft.com/office/officeart/2005/8/layout/vList5"/>
    <dgm:cxn modelId="{BC50BEE6-89B6-4A7B-BD8E-7C42E84C4F5D}" type="presOf" srcId="{F5BA43DF-C7E6-4E26-9174-FFEF5801B9F4}" destId="{D5A828B4-2383-4A69-9AF3-673BFFD1DBB8}" srcOrd="0" destOrd="0" presId="urn:microsoft.com/office/officeart/2005/8/layout/vList5"/>
    <dgm:cxn modelId="{F9FC998E-294A-4D1C-BA8E-8871F695DAA6}" srcId="{EADFD3FA-D8A4-4D8C-8467-61973CE2882F}" destId="{3E45192E-F932-43DD-9295-08C09B66F35A}" srcOrd="0" destOrd="0" parTransId="{A0D23851-CAA6-481A-9985-2263E802A41E}" sibTransId="{73453CBE-3C30-4796-AD3B-0E421F97C866}"/>
    <dgm:cxn modelId="{086184C3-190A-42D6-8926-BA24F7D36C7A}" srcId="{33E5477E-9A17-479A-86DF-58BBE1E8D5CB}" destId="{B376B303-C5C4-4567-8BA9-0CA7BF562502}" srcOrd="0" destOrd="0" parTransId="{75EC3A0E-3C65-414F-AB00-5EDE39BEBC72}" sibTransId="{77F86FEA-F0E5-4DB8-B263-05C9C6EC6844}"/>
    <dgm:cxn modelId="{CFD31678-876B-4808-8358-36360AF62DA7}" srcId="{631D55F8-39A9-4664-9B9E-EC969A3F6167}" destId="{A1D38CAD-AA94-4BE0-B0CB-081A1EC01CAF}" srcOrd="4" destOrd="0" parTransId="{68D5661F-CF1D-46EE-B9A9-B78C580593E9}" sibTransId="{6DC85688-DEF3-4018-B587-839CBB88594A}"/>
    <dgm:cxn modelId="{4C341B44-FCF3-463D-8219-C886FB1E766B}" srcId="{A1D38CAD-AA94-4BE0-B0CB-081A1EC01CAF}" destId="{B452F989-4A55-435B-95E1-7CEC3BAD2D47}" srcOrd="0" destOrd="0" parTransId="{E4A9A6CC-8865-4F3F-8F58-6F45B5EA87E2}" sibTransId="{F6F28700-676D-4CFE-A34D-00DE2C2E19AF}"/>
    <dgm:cxn modelId="{DDC8CB09-749D-4D0E-A288-0FEFC2F75E8B}" srcId="{BB585F0C-9ABC-43B3-9C92-695352A5F268}" destId="{25E35335-72B6-4BE9-9D86-1D2881E15B56}" srcOrd="0" destOrd="0" parTransId="{107F2033-44A0-44A7-A541-FF05E743CEAA}" sibTransId="{2240CB28-3095-4A33-8B07-F27CABC85F23}"/>
    <dgm:cxn modelId="{72AF1018-48EA-4DB6-AF88-35D1156C529F}" type="presOf" srcId="{EADFD3FA-D8A4-4D8C-8467-61973CE2882F}" destId="{4513EA2E-7F95-4971-9BFF-0BC9DE570575}" srcOrd="0" destOrd="0" presId="urn:microsoft.com/office/officeart/2005/8/layout/vList5"/>
    <dgm:cxn modelId="{9466DBF2-95E9-47EB-9F40-06156D533ECA}" type="presOf" srcId="{BB585F0C-9ABC-43B3-9C92-695352A5F268}" destId="{3C981BD9-B0DF-430E-942C-57F44916DA00}" srcOrd="0" destOrd="0" presId="urn:microsoft.com/office/officeart/2005/8/layout/vList5"/>
    <dgm:cxn modelId="{83DC7759-5541-4EEB-8ACC-201426554310}" srcId="{F5BA43DF-C7E6-4E26-9174-FFEF5801B9F4}" destId="{6A65F667-4704-4110-9EC3-F6BEE7FB23BD}" srcOrd="0" destOrd="0" parTransId="{7B8374C8-C75B-4687-89F3-743A626885E7}" sibTransId="{EB4A4181-C697-4DBE-A169-7803943A0F17}"/>
    <dgm:cxn modelId="{8ECF64AD-130B-467B-A1BB-DF1044577D05}" type="presOf" srcId="{B452F989-4A55-435B-95E1-7CEC3BAD2D47}" destId="{F5C6C1F7-E293-4591-9517-29DF3347E30C}" srcOrd="0" destOrd="0" presId="urn:microsoft.com/office/officeart/2005/8/layout/vList5"/>
    <dgm:cxn modelId="{EBAA2226-8752-40DE-B93D-08178424A8B4}" type="presParOf" srcId="{144B1EAC-FFBC-48B1-B8FC-6AA1C19A4600}" destId="{52C8919A-9433-4D6B-BD3A-A6B345ABDF9D}" srcOrd="0" destOrd="0" presId="urn:microsoft.com/office/officeart/2005/8/layout/vList5"/>
    <dgm:cxn modelId="{73F632E0-635A-4219-9EA3-D99A535F4FE6}" type="presParOf" srcId="{52C8919A-9433-4D6B-BD3A-A6B345ABDF9D}" destId="{D5A828B4-2383-4A69-9AF3-673BFFD1DBB8}" srcOrd="0" destOrd="0" presId="urn:microsoft.com/office/officeart/2005/8/layout/vList5"/>
    <dgm:cxn modelId="{077E664F-2657-4F64-AB73-C47F3941D9DB}" type="presParOf" srcId="{52C8919A-9433-4D6B-BD3A-A6B345ABDF9D}" destId="{780799EC-32D5-4DA6-9B99-4C9D06922CA2}" srcOrd="1" destOrd="0" presId="urn:microsoft.com/office/officeart/2005/8/layout/vList5"/>
    <dgm:cxn modelId="{36FE7F02-8332-47BC-A4A0-CE6C17BC29CF}" type="presParOf" srcId="{144B1EAC-FFBC-48B1-B8FC-6AA1C19A4600}" destId="{1C80AF9E-235D-41A7-B671-4524ACECBBE7}" srcOrd="1" destOrd="0" presId="urn:microsoft.com/office/officeart/2005/8/layout/vList5"/>
    <dgm:cxn modelId="{FA6A21A9-B6AE-4251-A742-3E26CFB14A4F}" type="presParOf" srcId="{144B1EAC-FFBC-48B1-B8FC-6AA1C19A4600}" destId="{38C8C431-DD79-46C3-8270-E0062DC7FA9C}" srcOrd="2" destOrd="0" presId="urn:microsoft.com/office/officeart/2005/8/layout/vList5"/>
    <dgm:cxn modelId="{711FA753-A4D3-4652-BBB0-7C1B18DBE4F6}" type="presParOf" srcId="{38C8C431-DD79-46C3-8270-E0062DC7FA9C}" destId="{3C981BD9-B0DF-430E-942C-57F44916DA00}" srcOrd="0" destOrd="0" presId="urn:microsoft.com/office/officeart/2005/8/layout/vList5"/>
    <dgm:cxn modelId="{A262EF67-1A61-47CE-966F-A78612560731}" type="presParOf" srcId="{38C8C431-DD79-46C3-8270-E0062DC7FA9C}" destId="{3C2F287D-E202-404D-A789-E1E4DFD304FF}" srcOrd="1" destOrd="0" presId="urn:microsoft.com/office/officeart/2005/8/layout/vList5"/>
    <dgm:cxn modelId="{AEDB152B-7CBF-4B9E-BE08-10A671EAAB72}" type="presParOf" srcId="{144B1EAC-FFBC-48B1-B8FC-6AA1C19A4600}" destId="{47AC915A-A863-4C35-B261-90A7DCC58F8D}" srcOrd="3" destOrd="0" presId="urn:microsoft.com/office/officeart/2005/8/layout/vList5"/>
    <dgm:cxn modelId="{5CF7BDB3-2568-46F0-B04C-97EB256AB9F1}" type="presParOf" srcId="{144B1EAC-FFBC-48B1-B8FC-6AA1C19A4600}" destId="{28EA87A3-4E0B-4B4E-AE20-D3CBCB4FAB5A}" srcOrd="4" destOrd="0" presId="urn:microsoft.com/office/officeart/2005/8/layout/vList5"/>
    <dgm:cxn modelId="{405313C5-A6AE-42B0-ACC1-F44D5E384AB3}" type="presParOf" srcId="{28EA87A3-4E0B-4B4E-AE20-D3CBCB4FAB5A}" destId="{4513EA2E-7F95-4971-9BFF-0BC9DE570575}" srcOrd="0" destOrd="0" presId="urn:microsoft.com/office/officeart/2005/8/layout/vList5"/>
    <dgm:cxn modelId="{0EF85507-7ACC-4A76-8F0F-E902D3E34199}" type="presParOf" srcId="{28EA87A3-4E0B-4B4E-AE20-D3CBCB4FAB5A}" destId="{1187C7D3-0772-409A-A469-4AEC12C17716}" srcOrd="1" destOrd="0" presId="urn:microsoft.com/office/officeart/2005/8/layout/vList5"/>
    <dgm:cxn modelId="{044918A1-5069-4663-B865-CDBDD40C56D5}" type="presParOf" srcId="{144B1EAC-FFBC-48B1-B8FC-6AA1C19A4600}" destId="{51DE5295-D45E-4F5A-85A3-75E9991EAAD5}" srcOrd="5" destOrd="0" presId="urn:microsoft.com/office/officeart/2005/8/layout/vList5"/>
    <dgm:cxn modelId="{A760F1D5-BFDC-4EA0-B35B-97B6195F925C}" type="presParOf" srcId="{144B1EAC-FFBC-48B1-B8FC-6AA1C19A4600}" destId="{11B6D189-AD48-4A6D-B655-CB5BCA2DC51A}" srcOrd="6" destOrd="0" presId="urn:microsoft.com/office/officeart/2005/8/layout/vList5"/>
    <dgm:cxn modelId="{5C88A41C-C55B-4BA6-8EAD-1D479C170DE3}" type="presParOf" srcId="{11B6D189-AD48-4A6D-B655-CB5BCA2DC51A}" destId="{2772B08E-EDA2-4C2D-A9E2-68623C82E721}" srcOrd="0" destOrd="0" presId="urn:microsoft.com/office/officeart/2005/8/layout/vList5"/>
    <dgm:cxn modelId="{45F21894-B567-46EB-A688-ABC5F3929050}" type="presParOf" srcId="{11B6D189-AD48-4A6D-B655-CB5BCA2DC51A}" destId="{BE3F9AAD-D059-4781-82D8-8FF3A741C729}" srcOrd="1" destOrd="0" presId="urn:microsoft.com/office/officeart/2005/8/layout/vList5"/>
    <dgm:cxn modelId="{B8417F08-BC45-491A-9340-9A8422FC8EE6}" type="presParOf" srcId="{144B1EAC-FFBC-48B1-B8FC-6AA1C19A4600}" destId="{8F1A25B6-9E2F-4B2A-B9D8-07FCE78E31CE}" srcOrd="7" destOrd="0" presId="urn:microsoft.com/office/officeart/2005/8/layout/vList5"/>
    <dgm:cxn modelId="{851A810A-B0D0-4540-8F3F-827C7F3BB8EF}" type="presParOf" srcId="{144B1EAC-FFBC-48B1-B8FC-6AA1C19A4600}" destId="{916FA42C-E323-4F15-B6CC-9FBA9279DA35}" srcOrd="8" destOrd="0" presId="urn:microsoft.com/office/officeart/2005/8/layout/vList5"/>
    <dgm:cxn modelId="{59E6F95D-D234-436E-9C93-038B86EF5B0A}" type="presParOf" srcId="{916FA42C-E323-4F15-B6CC-9FBA9279DA35}" destId="{0088932B-C572-4D7C-BB77-07C614B407A7}" srcOrd="0" destOrd="0" presId="urn:microsoft.com/office/officeart/2005/8/layout/vList5"/>
    <dgm:cxn modelId="{3D394E75-8BEF-4BA5-B376-ACEE9B5B9186}" type="presParOf" srcId="{916FA42C-E323-4F15-B6CC-9FBA9279DA35}" destId="{F5C6C1F7-E293-4591-9517-29DF3347E30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1D55F8-39A9-4664-9B9E-EC969A3F61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F5BA43DF-C7E6-4E26-9174-FFEF5801B9F4}">
      <dgm:prSet phldrT="[Text]"/>
      <dgm:spPr/>
      <dgm:t>
        <a:bodyPr/>
        <a:lstStyle/>
        <a:p>
          <a:r>
            <a:rPr lang="en-US" dirty="0" smtClean="0"/>
            <a:t>Business</a:t>
          </a:r>
          <a:endParaRPr lang="it-IT" dirty="0"/>
        </a:p>
      </dgm:t>
    </dgm:pt>
    <dgm:pt modelId="{386EB6AF-2A6E-4305-9B47-0EEA0AEC9BE8}" type="parTrans" cxnId="{8B8497FB-3943-4319-9F36-D5B7916FDA13}">
      <dgm:prSet/>
      <dgm:spPr/>
      <dgm:t>
        <a:bodyPr/>
        <a:lstStyle/>
        <a:p>
          <a:endParaRPr lang="it-IT"/>
        </a:p>
      </dgm:t>
    </dgm:pt>
    <dgm:pt modelId="{3EFE0FED-2A1A-4B07-A310-4E4449FD1204}" type="sibTrans" cxnId="{8B8497FB-3943-4319-9F36-D5B7916FDA13}">
      <dgm:prSet/>
      <dgm:spPr/>
      <dgm:t>
        <a:bodyPr/>
        <a:lstStyle/>
        <a:p>
          <a:endParaRPr lang="it-IT"/>
        </a:p>
      </dgm:t>
    </dgm:pt>
    <dgm:pt modelId="{EADFD3FA-D8A4-4D8C-8467-61973CE2882F}">
      <dgm:prSet phldrT="[Text]"/>
      <dgm:spPr/>
      <dgm:t>
        <a:bodyPr/>
        <a:lstStyle/>
        <a:p>
          <a:r>
            <a:rPr lang="en-US" dirty="0" smtClean="0"/>
            <a:t>IT layer</a:t>
          </a:r>
        </a:p>
      </dgm:t>
    </dgm:pt>
    <dgm:pt modelId="{DFB42EC1-A3FA-4A74-B74A-1CEB128180DF}" type="parTrans" cxnId="{42F67005-B1C1-4AB5-9981-8A4B45E95E2B}">
      <dgm:prSet/>
      <dgm:spPr/>
      <dgm:t>
        <a:bodyPr/>
        <a:lstStyle/>
        <a:p>
          <a:endParaRPr lang="it-IT"/>
        </a:p>
      </dgm:t>
    </dgm:pt>
    <dgm:pt modelId="{83CA00B5-2802-423E-A6BF-DCB6E9C30824}" type="sibTrans" cxnId="{42F67005-B1C1-4AB5-9981-8A4B45E95E2B}">
      <dgm:prSet/>
      <dgm:spPr/>
      <dgm:t>
        <a:bodyPr/>
        <a:lstStyle/>
        <a:p>
          <a:endParaRPr lang="it-IT"/>
        </a:p>
      </dgm:t>
    </dgm:pt>
    <dgm:pt modelId="{33E5477E-9A17-479A-86DF-58BBE1E8D5CB}">
      <dgm:prSet phldrT="[Text]"/>
      <dgm:spPr/>
      <dgm:t>
        <a:bodyPr/>
        <a:lstStyle/>
        <a:p>
          <a:r>
            <a:rPr lang="en-US" dirty="0" smtClean="0"/>
            <a:t>Landscape</a:t>
          </a:r>
          <a:endParaRPr lang="it-IT" dirty="0"/>
        </a:p>
      </dgm:t>
    </dgm:pt>
    <dgm:pt modelId="{779272B0-1D29-44B0-825A-20E950E32D2B}" type="parTrans" cxnId="{DC369C1B-0FB4-4687-A6D6-B6D88D05D812}">
      <dgm:prSet/>
      <dgm:spPr/>
      <dgm:t>
        <a:bodyPr/>
        <a:lstStyle/>
        <a:p>
          <a:endParaRPr lang="it-IT"/>
        </a:p>
      </dgm:t>
    </dgm:pt>
    <dgm:pt modelId="{4F01FCB6-59EF-4661-B328-379C269B0D54}" type="sibTrans" cxnId="{DC369C1B-0FB4-4687-A6D6-B6D88D05D812}">
      <dgm:prSet/>
      <dgm:spPr/>
      <dgm:t>
        <a:bodyPr/>
        <a:lstStyle/>
        <a:p>
          <a:endParaRPr lang="it-IT"/>
        </a:p>
      </dgm:t>
    </dgm:pt>
    <dgm:pt modelId="{018AD762-A554-4012-A129-034BB5E4E788}">
      <dgm:prSet phldrT="[Text]"/>
      <dgm:spPr/>
      <dgm:t>
        <a:bodyPr/>
        <a:lstStyle/>
        <a:p>
          <a:r>
            <a:rPr lang="en-US" dirty="0" smtClean="0"/>
            <a:t>hardware, network topology, security capabilities</a:t>
          </a:r>
          <a:endParaRPr lang="it-IT" dirty="0"/>
        </a:p>
      </dgm:t>
    </dgm:pt>
    <dgm:pt modelId="{34AD9852-2E42-47CF-8ED3-0B598FDC2930}" type="parTrans" cxnId="{00BB79EC-9321-44D4-B8F5-F73BDEDE1F48}">
      <dgm:prSet/>
      <dgm:spPr/>
      <dgm:t>
        <a:bodyPr/>
        <a:lstStyle/>
        <a:p>
          <a:endParaRPr lang="it-IT"/>
        </a:p>
      </dgm:t>
    </dgm:pt>
    <dgm:pt modelId="{8786B521-C78D-41F1-B7F4-CB16756433B0}" type="sibTrans" cxnId="{00BB79EC-9321-44D4-B8F5-F73BDEDE1F48}">
      <dgm:prSet/>
      <dgm:spPr/>
      <dgm:t>
        <a:bodyPr/>
        <a:lstStyle/>
        <a:p>
          <a:endParaRPr lang="it-IT"/>
        </a:p>
      </dgm:t>
    </dgm:pt>
    <dgm:pt modelId="{BAA525E9-0B6F-4EC0-B9F5-002A66BF97D4}">
      <dgm:prSet phldrT="[Text]"/>
      <dgm:spPr/>
      <dgm:t>
        <a:bodyPr/>
        <a:lstStyle/>
        <a:p>
          <a:r>
            <a:rPr lang="en-US" dirty="0" smtClean="0"/>
            <a:t>customers, suppliers, countries laws and regulations, business </a:t>
          </a:r>
          <a:r>
            <a:rPr lang="en-US" dirty="0" err="1" smtClean="0"/>
            <a:t>reqs</a:t>
          </a:r>
          <a:r>
            <a:rPr lang="en-US" dirty="0" smtClean="0"/>
            <a:t>, business data, roles</a:t>
          </a:r>
          <a:endParaRPr lang="it-IT" dirty="0"/>
        </a:p>
      </dgm:t>
    </dgm:pt>
    <dgm:pt modelId="{C4F5E1A1-73F2-40C0-B767-6A12271077CC}" type="parTrans" cxnId="{5FA8C7EE-0E28-4D51-BB63-AC718C4D5FED}">
      <dgm:prSet/>
      <dgm:spPr/>
      <dgm:t>
        <a:bodyPr/>
        <a:lstStyle/>
        <a:p>
          <a:endParaRPr lang="it-IT"/>
        </a:p>
      </dgm:t>
    </dgm:pt>
    <dgm:pt modelId="{C7376224-0F0C-4F61-A788-F00529EA2D06}" type="sibTrans" cxnId="{5FA8C7EE-0E28-4D51-BB63-AC718C4D5FED}">
      <dgm:prSet/>
      <dgm:spPr/>
      <dgm:t>
        <a:bodyPr/>
        <a:lstStyle/>
        <a:p>
          <a:endParaRPr lang="it-IT"/>
        </a:p>
      </dgm:t>
    </dgm:pt>
    <dgm:pt modelId="{E5D4A437-4ED1-4720-821A-B16440AB0989}">
      <dgm:prSet phldrT="[Text]"/>
      <dgm:spPr/>
      <dgm:t>
        <a:bodyPr/>
        <a:lstStyle/>
        <a:p>
          <a:r>
            <a:rPr lang="en-US" dirty="0" smtClean="0"/>
            <a:t>applications, subservices</a:t>
          </a:r>
        </a:p>
      </dgm:t>
    </dgm:pt>
    <dgm:pt modelId="{58E1873E-1735-440F-AA88-42A72CFE5623}" type="parTrans" cxnId="{31C5D8BB-85C2-4CA7-8704-8226817A7D0A}">
      <dgm:prSet/>
      <dgm:spPr/>
      <dgm:t>
        <a:bodyPr/>
        <a:lstStyle/>
        <a:p>
          <a:endParaRPr lang="it-IT"/>
        </a:p>
      </dgm:t>
    </dgm:pt>
    <dgm:pt modelId="{A8F033E9-1CCD-4689-A66A-C438AC415454}" type="sibTrans" cxnId="{31C5D8BB-85C2-4CA7-8704-8226817A7D0A}">
      <dgm:prSet/>
      <dgm:spPr/>
      <dgm:t>
        <a:bodyPr/>
        <a:lstStyle/>
        <a:p>
          <a:endParaRPr lang="it-IT"/>
        </a:p>
      </dgm:t>
    </dgm:pt>
    <dgm:pt modelId="{AF82EC01-E4BC-4545-A512-1BBBCF52EA67}">
      <dgm:prSet phldrT="[Text]"/>
      <dgm:spPr/>
      <dgm:t>
        <a:bodyPr/>
        <a:lstStyle/>
        <a:p>
          <a:r>
            <a:rPr lang="en-US" dirty="0" smtClean="0"/>
            <a:t>IT services</a:t>
          </a:r>
        </a:p>
      </dgm:t>
    </dgm:pt>
    <dgm:pt modelId="{A64E4C39-0B6C-470E-BE5D-DD0C7E2BDDFB}" type="parTrans" cxnId="{B5C96E40-631C-49C9-BBE5-185EB9ED9AEA}">
      <dgm:prSet/>
      <dgm:spPr/>
    </dgm:pt>
    <dgm:pt modelId="{3F90416D-E65F-4149-B63D-397A29B263A9}" type="sibTrans" cxnId="{B5C96E40-631C-49C9-BBE5-185EB9ED9AEA}">
      <dgm:prSet/>
      <dgm:spPr/>
    </dgm:pt>
    <dgm:pt modelId="{432FEEBF-E0D5-464E-A2FF-4BC79764EF8A}">
      <dgm:prSet phldrT="[Text]"/>
      <dgm:spPr/>
      <dgm:t>
        <a:bodyPr/>
        <a:lstStyle/>
        <a:p>
          <a:r>
            <a:rPr lang="en-US" dirty="0" smtClean="0"/>
            <a:t>structured data</a:t>
          </a:r>
        </a:p>
      </dgm:t>
    </dgm:pt>
    <dgm:pt modelId="{6813F8AE-16FE-4795-BEDA-D63CECE1E0CA}" type="parTrans" cxnId="{32C7D45A-B68D-47D0-BB9F-ABAD305C7D60}">
      <dgm:prSet/>
      <dgm:spPr/>
    </dgm:pt>
    <dgm:pt modelId="{735A9EED-F636-4174-B751-C9715A4B0667}" type="sibTrans" cxnId="{32C7D45A-B68D-47D0-BB9F-ABAD305C7D60}">
      <dgm:prSet/>
      <dgm:spPr/>
    </dgm:pt>
    <dgm:pt modelId="{144B1EAC-FFBC-48B1-B8FC-6AA1C19A4600}" type="pres">
      <dgm:prSet presAssocID="{631D55F8-39A9-4664-9B9E-EC969A3F6167}" presName="Name0" presStyleCnt="0">
        <dgm:presLayoutVars>
          <dgm:dir/>
          <dgm:animLvl val="lvl"/>
          <dgm:resizeHandles val="exact"/>
        </dgm:presLayoutVars>
      </dgm:prSet>
      <dgm:spPr/>
      <dgm:t>
        <a:bodyPr/>
        <a:lstStyle/>
        <a:p>
          <a:endParaRPr lang="it-IT"/>
        </a:p>
      </dgm:t>
    </dgm:pt>
    <dgm:pt modelId="{52C8919A-9433-4D6B-BD3A-A6B345ABDF9D}" type="pres">
      <dgm:prSet presAssocID="{F5BA43DF-C7E6-4E26-9174-FFEF5801B9F4}" presName="linNode" presStyleCnt="0"/>
      <dgm:spPr/>
    </dgm:pt>
    <dgm:pt modelId="{D5A828B4-2383-4A69-9AF3-673BFFD1DBB8}" type="pres">
      <dgm:prSet presAssocID="{F5BA43DF-C7E6-4E26-9174-FFEF5801B9F4}" presName="parentText" presStyleLbl="node1" presStyleIdx="0" presStyleCnt="3">
        <dgm:presLayoutVars>
          <dgm:chMax val="1"/>
          <dgm:bulletEnabled val="1"/>
        </dgm:presLayoutVars>
      </dgm:prSet>
      <dgm:spPr/>
      <dgm:t>
        <a:bodyPr/>
        <a:lstStyle/>
        <a:p>
          <a:endParaRPr lang="it-IT"/>
        </a:p>
      </dgm:t>
    </dgm:pt>
    <dgm:pt modelId="{780799EC-32D5-4DA6-9B99-4C9D06922CA2}" type="pres">
      <dgm:prSet presAssocID="{F5BA43DF-C7E6-4E26-9174-FFEF5801B9F4}" presName="descendantText" presStyleLbl="alignAccFollowNode1" presStyleIdx="0" presStyleCnt="3">
        <dgm:presLayoutVars>
          <dgm:bulletEnabled val="1"/>
        </dgm:presLayoutVars>
      </dgm:prSet>
      <dgm:spPr/>
      <dgm:t>
        <a:bodyPr/>
        <a:lstStyle/>
        <a:p>
          <a:endParaRPr lang="it-IT"/>
        </a:p>
      </dgm:t>
    </dgm:pt>
    <dgm:pt modelId="{1C80AF9E-235D-41A7-B671-4524ACECBBE7}" type="pres">
      <dgm:prSet presAssocID="{3EFE0FED-2A1A-4B07-A310-4E4449FD1204}" presName="sp" presStyleCnt="0"/>
      <dgm:spPr/>
    </dgm:pt>
    <dgm:pt modelId="{28EA87A3-4E0B-4B4E-AE20-D3CBCB4FAB5A}" type="pres">
      <dgm:prSet presAssocID="{EADFD3FA-D8A4-4D8C-8467-61973CE2882F}" presName="linNode" presStyleCnt="0"/>
      <dgm:spPr/>
    </dgm:pt>
    <dgm:pt modelId="{4513EA2E-7F95-4971-9BFF-0BC9DE570575}" type="pres">
      <dgm:prSet presAssocID="{EADFD3FA-D8A4-4D8C-8467-61973CE2882F}" presName="parentText" presStyleLbl="node1" presStyleIdx="1" presStyleCnt="3">
        <dgm:presLayoutVars>
          <dgm:chMax val="1"/>
          <dgm:bulletEnabled val="1"/>
        </dgm:presLayoutVars>
      </dgm:prSet>
      <dgm:spPr/>
      <dgm:t>
        <a:bodyPr/>
        <a:lstStyle/>
        <a:p>
          <a:endParaRPr lang="it-IT"/>
        </a:p>
      </dgm:t>
    </dgm:pt>
    <dgm:pt modelId="{1187C7D3-0772-409A-A469-4AEC12C17716}" type="pres">
      <dgm:prSet presAssocID="{EADFD3FA-D8A4-4D8C-8467-61973CE2882F}" presName="descendantText" presStyleLbl="alignAccFollowNode1" presStyleIdx="1" presStyleCnt="3">
        <dgm:presLayoutVars>
          <dgm:bulletEnabled val="1"/>
        </dgm:presLayoutVars>
      </dgm:prSet>
      <dgm:spPr/>
      <dgm:t>
        <a:bodyPr/>
        <a:lstStyle/>
        <a:p>
          <a:endParaRPr lang="it-IT"/>
        </a:p>
      </dgm:t>
    </dgm:pt>
    <dgm:pt modelId="{51DE5295-D45E-4F5A-85A3-75E9991EAAD5}" type="pres">
      <dgm:prSet presAssocID="{83CA00B5-2802-423E-A6BF-DCB6E9C30824}" presName="sp" presStyleCnt="0"/>
      <dgm:spPr/>
    </dgm:pt>
    <dgm:pt modelId="{11B6D189-AD48-4A6D-B655-CB5BCA2DC51A}" type="pres">
      <dgm:prSet presAssocID="{33E5477E-9A17-479A-86DF-58BBE1E8D5CB}" presName="linNode" presStyleCnt="0"/>
      <dgm:spPr/>
    </dgm:pt>
    <dgm:pt modelId="{2772B08E-EDA2-4C2D-A9E2-68623C82E721}" type="pres">
      <dgm:prSet presAssocID="{33E5477E-9A17-479A-86DF-58BBE1E8D5CB}" presName="parentText" presStyleLbl="node1" presStyleIdx="2" presStyleCnt="3">
        <dgm:presLayoutVars>
          <dgm:chMax val="1"/>
          <dgm:bulletEnabled val="1"/>
        </dgm:presLayoutVars>
      </dgm:prSet>
      <dgm:spPr/>
      <dgm:t>
        <a:bodyPr/>
        <a:lstStyle/>
        <a:p>
          <a:endParaRPr lang="it-IT"/>
        </a:p>
      </dgm:t>
    </dgm:pt>
    <dgm:pt modelId="{BE3F9AAD-D059-4781-82D8-8FF3A741C729}" type="pres">
      <dgm:prSet presAssocID="{33E5477E-9A17-479A-86DF-58BBE1E8D5CB}" presName="descendantText" presStyleLbl="alignAccFollowNode1" presStyleIdx="2" presStyleCnt="3">
        <dgm:presLayoutVars>
          <dgm:bulletEnabled val="1"/>
        </dgm:presLayoutVars>
      </dgm:prSet>
      <dgm:spPr/>
      <dgm:t>
        <a:bodyPr/>
        <a:lstStyle/>
        <a:p>
          <a:endParaRPr lang="it-IT"/>
        </a:p>
      </dgm:t>
    </dgm:pt>
  </dgm:ptLst>
  <dgm:cxnLst>
    <dgm:cxn modelId="{32C7D45A-B68D-47D0-BB9F-ABAD305C7D60}" srcId="{EADFD3FA-D8A4-4D8C-8467-61973CE2882F}" destId="{432FEEBF-E0D5-464E-A2FF-4BC79764EF8A}" srcOrd="2" destOrd="0" parTransId="{6813F8AE-16FE-4795-BEDA-D63CECE1E0CA}" sibTransId="{735A9EED-F636-4174-B751-C9715A4B0667}"/>
    <dgm:cxn modelId="{B229F9C8-AE38-40A1-8C04-6AF689C08B20}" type="presOf" srcId="{BAA525E9-0B6F-4EC0-B9F5-002A66BF97D4}" destId="{780799EC-32D5-4DA6-9B99-4C9D06922CA2}" srcOrd="0" destOrd="0" presId="urn:microsoft.com/office/officeart/2005/8/layout/vList5"/>
    <dgm:cxn modelId="{00BB79EC-9321-44D4-B8F5-F73BDEDE1F48}" srcId="{33E5477E-9A17-479A-86DF-58BBE1E8D5CB}" destId="{018AD762-A554-4012-A129-034BB5E4E788}" srcOrd="0" destOrd="0" parTransId="{34AD9852-2E42-47CF-8ED3-0B598FDC2930}" sibTransId="{8786B521-C78D-41F1-B7F4-CB16756433B0}"/>
    <dgm:cxn modelId="{B5C96E40-631C-49C9-BBE5-185EB9ED9AEA}" srcId="{EADFD3FA-D8A4-4D8C-8467-61973CE2882F}" destId="{AF82EC01-E4BC-4545-A512-1BBBCF52EA67}" srcOrd="0" destOrd="0" parTransId="{A64E4C39-0B6C-470E-BE5D-DD0C7E2BDDFB}" sibTransId="{3F90416D-E65F-4149-B63D-397A29B263A9}"/>
    <dgm:cxn modelId="{497BC9ED-76E9-4C19-9657-DDACE290D5E2}" type="presOf" srcId="{018AD762-A554-4012-A129-034BB5E4E788}" destId="{BE3F9AAD-D059-4781-82D8-8FF3A741C729}" srcOrd="0" destOrd="0" presId="urn:microsoft.com/office/officeart/2005/8/layout/vList5"/>
    <dgm:cxn modelId="{E2C0BB51-7EAF-4E5C-B15A-14418C5986F8}" type="presOf" srcId="{E5D4A437-4ED1-4720-821A-B16440AB0989}" destId="{1187C7D3-0772-409A-A469-4AEC12C17716}" srcOrd="0" destOrd="1" presId="urn:microsoft.com/office/officeart/2005/8/layout/vList5"/>
    <dgm:cxn modelId="{A5716255-1667-4016-AE45-FCE74A410976}" type="presOf" srcId="{EADFD3FA-D8A4-4D8C-8467-61973CE2882F}" destId="{4513EA2E-7F95-4971-9BFF-0BC9DE570575}" srcOrd="0" destOrd="0" presId="urn:microsoft.com/office/officeart/2005/8/layout/vList5"/>
    <dgm:cxn modelId="{8B8497FB-3943-4319-9F36-D5B7916FDA13}" srcId="{631D55F8-39A9-4664-9B9E-EC969A3F6167}" destId="{F5BA43DF-C7E6-4E26-9174-FFEF5801B9F4}" srcOrd="0" destOrd="0" parTransId="{386EB6AF-2A6E-4305-9B47-0EEA0AEC9BE8}" sibTransId="{3EFE0FED-2A1A-4B07-A310-4E4449FD1204}"/>
    <dgm:cxn modelId="{5FA8C7EE-0E28-4D51-BB63-AC718C4D5FED}" srcId="{F5BA43DF-C7E6-4E26-9174-FFEF5801B9F4}" destId="{BAA525E9-0B6F-4EC0-B9F5-002A66BF97D4}" srcOrd="0" destOrd="0" parTransId="{C4F5E1A1-73F2-40C0-B767-6A12271077CC}" sibTransId="{C7376224-0F0C-4F61-A788-F00529EA2D06}"/>
    <dgm:cxn modelId="{17945D0C-3176-4CBD-9C33-4EB72B124FCE}" type="presOf" srcId="{F5BA43DF-C7E6-4E26-9174-FFEF5801B9F4}" destId="{D5A828B4-2383-4A69-9AF3-673BFFD1DBB8}" srcOrd="0" destOrd="0" presId="urn:microsoft.com/office/officeart/2005/8/layout/vList5"/>
    <dgm:cxn modelId="{42F67005-B1C1-4AB5-9981-8A4B45E95E2B}" srcId="{631D55F8-39A9-4664-9B9E-EC969A3F6167}" destId="{EADFD3FA-D8A4-4D8C-8467-61973CE2882F}" srcOrd="1" destOrd="0" parTransId="{DFB42EC1-A3FA-4A74-B74A-1CEB128180DF}" sibTransId="{83CA00B5-2802-423E-A6BF-DCB6E9C30824}"/>
    <dgm:cxn modelId="{656BB9BB-7D52-4878-B352-C57361CB13D2}" type="presOf" srcId="{432FEEBF-E0D5-464E-A2FF-4BC79764EF8A}" destId="{1187C7D3-0772-409A-A469-4AEC12C17716}" srcOrd="0" destOrd="2" presId="urn:microsoft.com/office/officeart/2005/8/layout/vList5"/>
    <dgm:cxn modelId="{FE235F22-06B8-4455-9D3A-37E486829705}" type="presOf" srcId="{631D55F8-39A9-4664-9B9E-EC969A3F6167}" destId="{144B1EAC-FFBC-48B1-B8FC-6AA1C19A4600}" srcOrd="0" destOrd="0" presId="urn:microsoft.com/office/officeart/2005/8/layout/vList5"/>
    <dgm:cxn modelId="{9FDD0C31-CB2E-40E3-B00F-B8DADC0BCD40}" type="presOf" srcId="{33E5477E-9A17-479A-86DF-58BBE1E8D5CB}" destId="{2772B08E-EDA2-4C2D-A9E2-68623C82E721}" srcOrd="0" destOrd="0" presId="urn:microsoft.com/office/officeart/2005/8/layout/vList5"/>
    <dgm:cxn modelId="{31C5D8BB-85C2-4CA7-8704-8226817A7D0A}" srcId="{EADFD3FA-D8A4-4D8C-8467-61973CE2882F}" destId="{E5D4A437-4ED1-4720-821A-B16440AB0989}" srcOrd="1" destOrd="0" parTransId="{58E1873E-1735-440F-AA88-42A72CFE5623}" sibTransId="{A8F033E9-1CCD-4689-A66A-C438AC415454}"/>
    <dgm:cxn modelId="{DC369C1B-0FB4-4687-A6D6-B6D88D05D812}" srcId="{631D55F8-39A9-4664-9B9E-EC969A3F6167}" destId="{33E5477E-9A17-479A-86DF-58BBE1E8D5CB}" srcOrd="2" destOrd="0" parTransId="{779272B0-1D29-44B0-825A-20E950E32D2B}" sibTransId="{4F01FCB6-59EF-4661-B328-379C269B0D54}"/>
    <dgm:cxn modelId="{8499A9D1-F177-48F0-9391-4BBDF3303CB6}" type="presOf" srcId="{AF82EC01-E4BC-4545-A512-1BBBCF52EA67}" destId="{1187C7D3-0772-409A-A469-4AEC12C17716}" srcOrd="0" destOrd="0" presId="urn:microsoft.com/office/officeart/2005/8/layout/vList5"/>
    <dgm:cxn modelId="{2E55A6BA-1FB7-4907-B2A7-B1617EE81861}" type="presParOf" srcId="{144B1EAC-FFBC-48B1-B8FC-6AA1C19A4600}" destId="{52C8919A-9433-4D6B-BD3A-A6B345ABDF9D}" srcOrd="0" destOrd="0" presId="urn:microsoft.com/office/officeart/2005/8/layout/vList5"/>
    <dgm:cxn modelId="{35E7952D-1CD3-44AF-94AB-3BB52D7B6A1E}" type="presParOf" srcId="{52C8919A-9433-4D6B-BD3A-A6B345ABDF9D}" destId="{D5A828B4-2383-4A69-9AF3-673BFFD1DBB8}" srcOrd="0" destOrd="0" presId="urn:microsoft.com/office/officeart/2005/8/layout/vList5"/>
    <dgm:cxn modelId="{F15FCE0F-5F21-497A-A7C5-37B5C1668A90}" type="presParOf" srcId="{52C8919A-9433-4D6B-BD3A-A6B345ABDF9D}" destId="{780799EC-32D5-4DA6-9B99-4C9D06922CA2}" srcOrd="1" destOrd="0" presId="urn:microsoft.com/office/officeart/2005/8/layout/vList5"/>
    <dgm:cxn modelId="{8CD505E5-271A-4208-A43F-6CA4F4263DFF}" type="presParOf" srcId="{144B1EAC-FFBC-48B1-B8FC-6AA1C19A4600}" destId="{1C80AF9E-235D-41A7-B671-4524ACECBBE7}" srcOrd="1" destOrd="0" presId="urn:microsoft.com/office/officeart/2005/8/layout/vList5"/>
    <dgm:cxn modelId="{8E4D5D0C-6809-4F32-AFD0-8828F05472F8}" type="presParOf" srcId="{144B1EAC-FFBC-48B1-B8FC-6AA1C19A4600}" destId="{28EA87A3-4E0B-4B4E-AE20-D3CBCB4FAB5A}" srcOrd="2" destOrd="0" presId="urn:microsoft.com/office/officeart/2005/8/layout/vList5"/>
    <dgm:cxn modelId="{EF8EEF1F-DB53-42CC-B1D7-FB47B2A29F48}" type="presParOf" srcId="{28EA87A3-4E0B-4B4E-AE20-D3CBCB4FAB5A}" destId="{4513EA2E-7F95-4971-9BFF-0BC9DE570575}" srcOrd="0" destOrd="0" presId="urn:microsoft.com/office/officeart/2005/8/layout/vList5"/>
    <dgm:cxn modelId="{4336674F-489A-4976-BB6C-ADCBEF14C6BE}" type="presParOf" srcId="{28EA87A3-4E0B-4B4E-AE20-D3CBCB4FAB5A}" destId="{1187C7D3-0772-409A-A469-4AEC12C17716}" srcOrd="1" destOrd="0" presId="urn:microsoft.com/office/officeart/2005/8/layout/vList5"/>
    <dgm:cxn modelId="{8DA25A6C-FC4A-4064-9246-47A57B3DEC63}" type="presParOf" srcId="{144B1EAC-FFBC-48B1-B8FC-6AA1C19A4600}" destId="{51DE5295-D45E-4F5A-85A3-75E9991EAAD5}" srcOrd="3" destOrd="0" presId="urn:microsoft.com/office/officeart/2005/8/layout/vList5"/>
    <dgm:cxn modelId="{0FEB779C-85C2-47A5-9016-D5AA27CC53AE}" type="presParOf" srcId="{144B1EAC-FFBC-48B1-B8FC-6AA1C19A4600}" destId="{11B6D189-AD48-4A6D-B655-CB5BCA2DC51A}" srcOrd="4" destOrd="0" presId="urn:microsoft.com/office/officeart/2005/8/layout/vList5"/>
    <dgm:cxn modelId="{DD8E37D3-47EA-481E-8975-8586D4C99AB5}" type="presParOf" srcId="{11B6D189-AD48-4A6D-B655-CB5BCA2DC51A}" destId="{2772B08E-EDA2-4C2D-A9E2-68623C82E721}" srcOrd="0" destOrd="0" presId="urn:microsoft.com/office/officeart/2005/8/layout/vList5"/>
    <dgm:cxn modelId="{B3B591C7-829C-406B-8DB6-2C985E713234}" type="presParOf" srcId="{11B6D189-AD48-4A6D-B655-CB5BCA2DC51A}" destId="{BE3F9AAD-D059-4781-82D8-8FF3A741C729}" srcOrd="1"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3FBE5D-1C52-4587-A73E-300E677F76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2A5DE736-7408-4301-B009-6EB81F3925A9}">
      <dgm:prSet/>
      <dgm:spPr/>
      <dgm:t>
        <a:bodyPr lIns="0" tIns="0" rIns="0" bIns="0"/>
        <a:lstStyle/>
        <a:p>
          <a:pPr rtl="0"/>
          <a:r>
            <a:rPr lang="en-US" dirty="0" smtClean="0"/>
            <a:t>high-level </a:t>
          </a:r>
          <a:r>
            <a:rPr lang="en-US" b="1" dirty="0" smtClean="0"/>
            <a:t>security requirements</a:t>
          </a:r>
          <a:r>
            <a:rPr lang="en-US" dirty="0" smtClean="0"/>
            <a:t> and business- and legal-driven policies</a:t>
          </a:r>
          <a:endParaRPr lang="it-IT" dirty="0"/>
        </a:p>
      </dgm:t>
    </dgm:pt>
    <dgm:pt modelId="{5CBD47AD-6C5C-4889-AFA9-BD4C350D1A72}" type="parTrans" cxnId="{25D1A4DE-3A6C-4612-ACCA-B67FF3018D7F}">
      <dgm:prSet/>
      <dgm:spPr/>
      <dgm:t>
        <a:bodyPr/>
        <a:lstStyle/>
        <a:p>
          <a:endParaRPr lang="it-IT"/>
        </a:p>
      </dgm:t>
    </dgm:pt>
    <dgm:pt modelId="{5498092F-C929-4C71-8EC0-C131BB5C809F}" type="sibTrans" cxnId="{25D1A4DE-3A6C-4612-ACCA-B67FF3018D7F}">
      <dgm:prSet/>
      <dgm:spPr/>
      <dgm:t>
        <a:bodyPr/>
        <a:lstStyle/>
        <a:p>
          <a:endParaRPr lang="it-IT"/>
        </a:p>
      </dgm:t>
    </dgm:pt>
    <dgm:pt modelId="{D7D0489D-07BB-4767-9659-DAB9078DAD9F}">
      <dgm:prSet/>
      <dgm:spPr/>
      <dgm:t>
        <a:bodyPr/>
        <a:lstStyle/>
        <a:p>
          <a:pPr rtl="0"/>
          <a:r>
            <a:rPr lang="en-US" dirty="0" smtClean="0"/>
            <a:t>selected </a:t>
          </a:r>
          <a:r>
            <a:rPr lang="en-US" b="1" dirty="0" smtClean="0"/>
            <a:t>IT policies </a:t>
          </a:r>
          <a:r>
            <a:rPr lang="en-US" dirty="0" smtClean="0"/>
            <a:t>and controls to fulfill requirements</a:t>
          </a:r>
          <a:endParaRPr lang="it-IT" dirty="0"/>
        </a:p>
      </dgm:t>
    </dgm:pt>
    <dgm:pt modelId="{129300ED-8A76-4DDA-86B9-0B6A931E18FB}" type="parTrans" cxnId="{9E04E7B2-E634-40DD-810C-CD1170BC9F52}">
      <dgm:prSet/>
      <dgm:spPr/>
      <dgm:t>
        <a:bodyPr/>
        <a:lstStyle/>
        <a:p>
          <a:endParaRPr lang="it-IT"/>
        </a:p>
      </dgm:t>
    </dgm:pt>
    <dgm:pt modelId="{C1A0FF90-1BD9-468D-919A-EBDD9495FA42}" type="sibTrans" cxnId="{9E04E7B2-E634-40DD-810C-CD1170BC9F52}">
      <dgm:prSet/>
      <dgm:spPr/>
      <dgm:t>
        <a:bodyPr/>
        <a:lstStyle/>
        <a:p>
          <a:endParaRPr lang="it-IT"/>
        </a:p>
      </dgm:t>
    </dgm:pt>
    <dgm:pt modelId="{DE4B4883-76E9-482B-9EAE-9E4A0C809413}">
      <dgm:prSet/>
      <dgm:spPr/>
      <dgm:t>
        <a:bodyPr/>
        <a:lstStyle/>
        <a:p>
          <a:pPr rtl="0"/>
          <a:r>
            <a:rPr lang="en-US" dirty="0" smtClean="0"/>
            <a:t>technology-specific </a:t>
          </a:r>
          <a:r>
            <a:rPr lang="en-US" b="1" dirty="0" smtClean="0"/>
            <a:t>security configurations  </a:t>
          </a:r>
          <a:r>
            <a:rPr lang="en-US" dirty="0" smtClean="0"/>
            <a:t>to implement controls on a given IT landscape</a:t>
          </a:r>
          <a:endParaRPr lang="en-US" dirty="0"/>
        </a:p>
      </dgm:t>
    </dgm:pt>
    <dgm:pt modelId="{3C299CED-6FF6-425C-ABC1-0DAB647575B1}" type="parTrans" cxnId="{F9D8A340-7A1D-43F2-926F-97ABF3C3B0BC}">
      <dgm:prSet/>
      <dgm:spPr/>
      <dgm:t>
        <a:bodyPr/>
        <a:lstStyle/>
        <a:p>
          <a:endParaRPr lang="it-IT"/>
        </a:p>
      </dgm:t>
    </dgm:pt>
    <dgm:pt modelId="{5DAF0029-FE92-4CEA-9367-49CAC7C59792}" type="sibTrans" cxnId="{F9D8A340-7A1D-43F2-926F-97ABF3C3B0BC}">
      <dgm:prSet/>
      <dgm:spPr/>
      <dgm:t>
        <a:bodyPr/>
        <a:lstStyle/>
        <a:p>
          <a:endParaRPr lang="it-IT"/>
        </a:p>
      </dgm:t>
    </dgm:pt>
    <dgm:pt modelId="{2FB58C9D-011B-415C-BDD9-A8DF640C3D49}" type="pres">
      <dgm:prSet presAssocID="{303FBE5D-1C52-4587-A73E-300E677F7673}" presName="Name0" presStyleCnt="0">
        <dgm:presLayoutVars>
          <dgm:dir/>
          <dgm:animLvl val="lvl"/>
          <dgm:resizeHandles val="exact"/>
        </dgm:presLayoutVars>
      </dgm:prSet>
      <dgm:spPr/>
      <dgm:t>
        <a:bodyPr/>
        <a:lstStyle/>
        <a:p>
          <a:endParaRPr lang="it-IT"/>
        </a:p>
      </dgm:t>
    </dgm:pt>
    <dgm:pt modelId="{5D67DE68-FA6A-4F39-A45A-BD7C18D84F02}" type="pres">
      <dgm:prSet presAssocID="{2A5DE736-7408-4301-B009-6EB81F3925A9}" presName="linNode" presStyleCnt="0"/>
      <dgm:spPr/>
    </dgm:pt>
    <dgm:pt modelId="{1918CA20-21A5-4646-8117-221B47FD01C8}" type="pres">
      <dgm:prSet presAssocID="{2A5DE736-7408-4301-B009-6EB81F3925A9}" presName="parentText" presStyleLbl="node1" presStyleIdx="0" presStyleCnt="3" custScaleX="254509">
        <dgm:presLayoutVars>
          <dgm:chMax val="1"/>
          <dgm:bulletEnabled val="1"/>
        </dgm:presLayoutVars>
      </dgm:prSet>
      <dgm:spPr/>
      <dgm:t>
        <a:bodyPr/>
        <a:lstStyle/>
        <a:p>
          <a:endParaRPr lang="it-IT"/>
        </a:p>
      </dgm:t>
    </dgm:pt>
    <dgm:pt modelId="{C51DE028-6E6F-4A91-9FFA-D9B7E05CB65B}" type="pres">
      <dgm:prSet presAssocID="{5498092F-C929-4C71-8EC0-C131BB5C809F}" presName="sp" presStyleCnt="0"/>
      <dgm:spPr/>
    </dgm:pt>
    <dgm:pt modelId="{DA1CFBA0-2B8E-4A3C-905D-AFD6D5ADB815}" type="pres">
      <dgm:prSet presAssocID="{D7D0489D-07BB-4767-9659-DAB9078DAD9F}" presName="linNode" presStyleCnt="0"/>
      <dgm:spPr/>
    </dgm:pt>
    <dgm:pt modelId="{61F52ECE-B92F-4417-AF1F-56AD3BD1F19B}" type="pres">
      <dgm:prSet presAssocID="{D7D0489D-07BB-4767-9659-DAB9078DAD9F}" presName="parentText" presStyleLbl="node1" presStyleIdx="1" presStyleCnt="3" custScaleX="254509">
        <dgm:presLayoutVars>
          <dgm:chMax val="1"/>
          <dgm:bulletEnabled val="1"/>
        </dgm:presLayoutVars>
      </dgm:prSet>
      <dgm:spPr/>
      <dgm:t>
        <a:bodyPr/>
        <a:lstStyle/>
        <a:p>
          <a:endParaRPr lang="it-IT"/>
        </a:p>
      </dgm:t>
    </dgm:pt>
    <dgm:pt modelId="{6CD6F3A8-8633-457F-80EE-CBB9EFE00D76}" type="pres">
      <dgm:prSet presAssocID="{C1A0FF90-1BD9-468D-919A-EBDD9495FA42}" presName="sp" presStyleCnt="0"/>
      <dgm:spPr/>
    </dgm:pt>
    <dgm:pt modelId="{0A53A1F1-597C-49A8-9560-BA6AD0B1DFBA}" type="pres">
      <dgm:prSet presAssocID="{DE4B4883-76E9-482B-9EAE-9E4A0C809413}" presName="linNode" presStyleCnt="0"/>
      <dgm:spPr/>
    </dgm:pt>
    <dgm:pt modelId="{E094290E-4F69-4495-81BC-BFE5DB4C6686}" type="pres">
      <dgm:prSet presAssocID="{DE4B4883-76E9-482B-9EAE-9E4A0C809413}" presName="parentText" presStyleLbl="node1" presStyleIdx="2" presStyleCnt="3" custScaleX="254509">
        <dgm:presLayoutVars>
          <dgm:chMax val="1"/>
          <dgm:bulletEnabled val="1"/>
        </dgm:presLayoutVars>
      </dgm:prSet>
      <dgm:spPr/>
      <dgm:t>
        <a:bodyPr/>
        <a:lstStyle/>
        <a:p>
          <a:endParaRPr lang="it-IT"/>
        </a:p>
      </dgm:t>
    </dgm:pt>
  </dgm:ptLst>
  <dgm:cxnLst>
    <dgm:cxn modelId="{3765A25C-B71B-4D7B-A83E-649640952DDD}" type="presOf" srcId="{303FBE5D-1C52-4587-A73E-300E677F7673}" destId="{2FB58C9D-011B-415C-BDD9-A8DF640C3D49}" srcOrd="0" destOrd="0" presId="urn:microsoft.com/office/officeart/2005/8/layout/vList5"/>
    <dgm:cxn modelId="{25D1A4DE-3A6C-4612-ACCA-B67FF3018D7F}" srcId="{303FBE5D-1C52-4587-A73E-300E677F7673}" destId="{2A5DE736-7408-4301-B009-6EB81F3925A9}" srcOrd="0" destOrd="0" parTransId="{5CBD47AD-6C5C-4889-AFA9-BD4C350D1A72}" sibTransId="{5498092F-C929-4C71-8EC0-C131BB5C809F}"/>
    <dgm:cxn modelId="{1F2D50D2-14EC-4E0A-B6F6-15E8C0663528}" type="presOf" srcId="{D7D0489D-07BB-4767-9659-DAB9078DAD9F}" destId="{61F52ECE-B92F-4417-AF1F-56AD3BD1F19B}" srcOrd="0" destOrd="0" presId="urn:microsoft.com/office/officeart/2005/8/layout/vList5"/>
    <dgm:cxn modelId="{B4C729E8-8C61-4FC2-8565-81A59F05ADFB}" type="presOf" srcId="{DE4B4883-76E9-482B-9EAE-9E4A0C809413}" destId="{E094290E-4F69-4495-81BC-BFE5DB4C6686}" srcOrd="0" destOrd="0" presId="urn:microsoft.com/office/officeart/2005/8/layout/vList5"/>
    <dgm:cxn modelId="{AAEEE6FD-12DD-4C88-85FF-036D9DD5D1AD}" type="presOf" srcId="{2A5DE736-7408-4301-B009-6EB81F3925A9}" destId="{1918CA20-21A5-4646-8117-221B47FD01C8}" srcOrd="0" destOrd="0" presId="urn:microsoft.com/office/officeart/2005/8/layout/vList5"/>
    <dgm:cxn modelId="{F9D8A340-7A1D-43F2-926F-97ABF3C3B0BC}" srcId="{303FBE5D-1C52-4587-A73E-300E677F7673}" destId="{DE4B4883-76E9-482B-9EAE-9E4A0C809413}" srcOrd="2" destOrd="0" parTransId="{3C299CED-6FF6-425C-ABC1-0DAB647575B1}" sibTransId="{5DAF0029-FE92-4CEA-9367-49CAC7C59792}"/>
    <dgm:cxn modelId="{9E04E7B2-E634-40DD-810C-CD1170BC9F52}" srcId="{303FBE5D-1C52-4587-A73E-300E677F7673}" destId="{D7D0489D-07BB-4767-9659-DAB9078DAD9F}" srcOrd="1" destOrd="0" parTransId="{129300ED-8A76-4DDA-86B9-0B6A931E18FB}" sibTransId="{C1A0FF90-1BD9-468D-919A-EBDD9495FA42}"/>
    <dgm:cxn modelId="{7F963CF4-32F3-449E-8D17-A01B8753FEA7}" type="presParOf" srcId="{2FB58C9D-011B-415C-BDD9-A8DF640C3D49}" destId="{5D67DE68-FA6A-4F39-A45A-BD7C18D84F02}" srcOrd="0" destOrd="0" presId="urn:microsoft.com/office/officeart/2005/8/layout/vList5"/>
    <dgm:cxn modelId="{FFB07F25-527D-4F3B-B766-884414A09AF2}" type="presParOf" srcId="{5D67DE68-FA6A-4F39-A45A-BD7C18D84F02}" destId="{1918CA20-21A5-4646-8117-221B47FD01C8}" srcOrd="0" destOrd="0" presId="urn:microsoft.com/office/officeart/2005/8/layout/vList5"/>
    <dgm:cxn modelId="{5AE96402-A5D7-429B-91BC-C4925311ABC9}" type="presParOf" srcId="{2FB58C9D-011B-415C-BDD9-A8DF640C3D49}" destId="{C51DE028-6E6F-4A91-9FFA-D9B7E05CB65B}" srcOrd="1" destOrd="0" presId="urn:microsoft.com/office/officeart/2005/8/layout/vList5"/>
    <dgm:cxn modelId="{79B25C84-AB34-4749-BADB-A0F284416EDB}" type="presParOf" srcId="{2FB58C9D-011B-415C-BDD9-A8DF640C3D49}" destId="{DA1CFBA0-2B8E-4A3C-905D-AFD6D5ADB815}" srcOrd="2" destOrd="0" presId="urn:microsoft.com/office/officeart/2005/8/layout/vList5"/>
    <dgm:cxn modelId="{2A9CA87A-E58B-4216-B989-E76E3769E867}" type="presParOf" srcId="{DA1CFBA0-2B8E-4A3C-905D-AFD6D5ADB815}" destId="{61F52ECE-B92F-4417-AF1F-56AD3BD1F19B}" srcOrd="0" destOrd="0" presId="urn:microsoft.com/office/officeart/2005/8/layout/vList5"/>
    <dgm:cxn modelId="{A2DCA12C-6A86-433D-AED5-55340B819095}" type="presParOf" srcId="{2FB58C9D-011B-415C-BDD9-A8DF640C3D49}" destId="{6CD6F3A8-8633-457F-80EE-CBB9EFE00D76}" srcOrd="3" destOrd="0" presId="urn:microsoft.com/office/officeart/2005/8/layout/vList5"/>
    <dgm:cxn modelId="{1E9A6511-4103-432F-975E-0AAD49DEFCF1}" type="presParOf" srcId="{2FB58C9D-011B-415C-BDD9-A8DF640C3D49}" destId="{0A53A1F1-597C-49A8-9560-BA6AD0B1DFBA}" srcOrd="4" destOrd="0" presId="urn:microsoft.com/office/officeart/2005/8/layout/vList5"/>
    <dgm:cxn modelId="{0328DE4E-572A-4223-A4F0-0ECB3DD5438D}" type="presParOf" srcId="{0A53A1F1-597C-49A8-9560-BA6AD0B1DFBA}" destId="{E094290E-4F69-4495-81BC-BFE5DB4C6686}"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4E2275-6F4C-4F89-BCC1-CFCAA12D0C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56A63555-2115-4E7C-9440-6FB238A4BF72}">
      <dgm:prSet/>
      <dgm:spPr/>
      <dgm:t>
        <a:bodyPr/>
        <a:lstStyle/>
        <a:p>
          <a:pPr rtl="0"/>
          <a:r>
            <a:rPr lang="en-US" dirty="0" smtClean="0"/>
            <a:t>detection and analysis of </a:t>
          </a:r>
          <a:r>
            <a:rPr lang="en-US" dirty="0" err="1" smtClean="0"/>
            <a:t>req</a:t>
          </a:r>
          <a:r>
            <a:rPr lang="en-US" dirty="0" smtClean="0"/>
            <a:t> conflicts</a:t>
          </a:r>
          <a:endParaRPr lang="it-IT" dirty="0"/>
        </a:p>
      </dgm:t>
    </dgm:pt>
    <dgm:pt modelId="{DF221E2E-0435-49FE-A9B9-3F805B43FC44}" type="parTrans" cxnId="{459C3727-0E16-4912-B616-485FE89605C5}">
      <dgm:prSet/>
      <dgm:spPr/>
      <dgm:t>
        <a:bodyPr/>
        <a:lstStyle/>
        <a:p>
          <a:endParaRPr lang="it-IT"/>
        </a:p>
      </dgm:t>
    </dgm:pt>
    <dgm:pt modelId="{4F5AF284-AE05-48FB-8BA8-1D4CD7DDE531}" type="sibTrans" cxnId="{459C3727-0E16-4912-B616-485FE89605C5}">
      <dgm:prSet/>
      <dgm:spPr/>
      <dgm:t>
        <a:bodyPr/>
        <a:lstStyle/>
        <a:p>
          <a:endParaRPr lang="it-IT"/>
        </a:p>
      </dgm:t>
    </dgm:pt>
    <dgm:pt modelId="{4BA0E68C-7D27-40B2-912F-CC2FE217F00E}">
      <dgm:prSet/>
      <dgm:spPr/>
      <dgm:t>
        <a:bodyPr/>
        <a:lstStyle/>
        <a:p>
          <a:pPr rtl="0"/>
          <a:r>
            <a:rPr lang="en-US" dirty="0" smtClean="0"/>
            <a:t>matching </a:t>
          </a:r>
          <a:r>
            <a:rPr lang="en-US" dirty="0" err="1" smtClean="0"/>
            <a:t>reqs</a:t>
          </a:r>
          <a:r>
            <a:rPr lang="en-US" dirty="0" smtClean="0"/>
            <a:t> against suppliers</a:t>
          </a:r>
          <a:endParaRPr lang="it-IT" dirty="0"/>
        </a:p>
      </dgm:t>
    </dgm:pt>
    <dgm:pt modelId="{87BA1A29-4A18-45CF-804C-8266B1A49316}" type="parTrans" cxnId="{0106E8F7-45BB-4176-8F48-A3687F61B993}">
      <dgm:prSet/>
      <dgm:spPr/>
      <dgm:t>
        <a:bodyPr/>
        <a:lstStyle/>
        <a:p>
          <a:endParaRPr lang="it-IT"/>
        </a:p>
      </dgm:t>
    </dgm:pt>
    <dgm:pt modelId="{D5AF3E95-42AC-4AB3-9251-00CF3BE9D0B5}" type="sibTrans" cxnId="{0106E8F7-45BB-4176-8F48-A3687F61B993}">
      <dgm:prSet/>
      <dgm:spPr/>
      <dgm:t>
        <a:bodyPr/>
        <a:lstStyle/>
        <a:p>
          <a:endParaRPr lang="it-IT"/>
        </a:p>
      </dgm:t>
    </dgm:pt>
    <dgm:pt modelId="{BFE333F3-B15C-468D-963F-8015D7A97229}">
      <dgm:prSet/>
      <dgm:spPr/>
      <dgm:t>
        <a:bodyPr/>
        <a:lstStyle/>
        <a:p>
          <a:pPr rtl="0"/>
          <a:r>
            <a:rPr lang="en-US" dirty="0" smtClean="0"/>
            <a:t>refinement / selection of security controls</a:t>
          </a:r>
          <a:endParaRPr lang="fr-FR" dirty="0"/>
        </a:p>
      </dgm:t>
    </dgm:pt>
    <dgm:pt modelId="{4F08D034-F34A-4139-96BB-FF1E8A98BE19}" type="parTrans" cxnId="{ADE5B560-FEF0-41AB-AE3C-522A0B27F847}">
      <dgm:prSet/>
      <dgm:spPr/>
      <dgm:t>
        <a:bodyPr/>
        <a:lstStyle/>
        <a:p>
          <a:endParaRPr lang="it-IT"/>
        </a:p>
      </dgm:t>
    </dgm:pt>
    <dgm:pt modelId="{856C89C5-44DA-4758-844D-7E34A490DDBB}" type="sibTrans" cxnId="{ADE5B560-FEF0-41AB-AE3C-522A0B27F847}">
      <dgm:prSet/>
      <dgm:spPr/>
      <dgm:t>
        <a:bodyPr/>
        <a:lstStyle/>
        <a:p>
          <a:endParaRPr lang="it-IT"/>
        </a:p>
      </dgm:t>
    </dgm:pt>
    <dgm:pt modelId="{B3B968C6-809F-4787-AC40-2E8234B88B6E}">
      <dgm:prSet/>
      <dgm:spPr/>
      <dgm:t>
        <a:bodyPr/>
        <a:lstStyle/>
        <a:p>
          <a:pPr rtl="0"/>
          <a:r>
            <a:rPr lang="en-US" dirty="0" smtClean="0"/>
            <a:t>optimized configuration generation</a:t>
          </a:r>
          <a:endParaRPr lang="fr-FR" dirty="0"/>
        </a:p>
      </dgm:t>
    </dgm:pt>
    <dgm:pt modelId="{3698908D-3453-4FCC-A255-D8D6C94DE9C8}" type="parTrans" cxnId="{9A3DFF54-B0E8-45DA-B943-AF8A0EB9F089}">
      <dgm:prSet/>
      <dgm:spPr/>
      <dgm:t>
        <a:bodyPr/>
        <a:lstStyle/>
        <a:p>
          <a:endParaRPr lang="it-IT"/>
        </a:p>
      </dgm:t>
    </dgm:pt>
    <dgm:pt modelId="{8A1C0C6C-026E-4CD9-B309-A0AAF52731DC}" type="sibTrans" cxnId="{9A3DFF54-B0E8-45DA-B943-AF8A0EB9F089}">
      <dgm:prSet/>
      <dgm:spPr/>
      <dgm:t>
        <a:bodyPr/>
        <a:lstStyle/>
        <a:p>
          <a:endParaRPr lang="it-IT"/>
        </a:p>
      </dgm:t>
    </dgm:pt>
    <dgm:pt modelId="{0FBC98B9-3109-4E45-BA6E-2BF5550EDFD2}" type="pres">
      <dgm:prSet presAssocID="{554E2275-6F4C-4F89-BCC1-CFCAA12D0C36}" presName="Name0" presStyleCnt="0">
        <dgm:presLayoutVars>
          <dgm:dir/>
          <dgm:animLvl val="lvl"/>
          <dgm:resizeHandles val="exact"/>
        </dgm:presLayoutVars>
      </dgm:prSet>
      <dgm:spPr/>
      <dgm:t>
        <a:bodyPr/>
        <a:lstStyle/>
        <a:p>
          <a:endParaRPr lang="it-IT"/>
        </a:p>
      </dgm:t>
    </dgm:pt>
    <dgm:pt modelId="{93BD1987-B591-4E1A-AD84-6EF7F0CB73D5}" type="pres">
      <dgm:prSet presAssocID="{56A63555-2115-4E7C-9440-6FB238A4BF72}" presName="linNode" presStyleCnt="0"/>
      <dgm:spPr/>
    </dgm:pt>
    <dgm:pt modelId="{85F4A4AB-3774-40EC-BD55-C04BA6D509AF}" type="pres">
      <dgm:prSet presAssocID="{56A63555-2115-4E7C-9440-6FB238A4BF72}" presName="parentText" presStyleLbl="node1" presStyleIdx="0" presStyleCnt="4" custScaleX="122549" custLinFactNeighborX="-8170" custLinFactNeighborY="13390">
        <dgm:presLayoutVars>
          <dgm:chMax val="1"/>
          <dgm:bulletEnabled val="1"/>
        </dgm:presLayoutVars>
      </dgm:prSet>
      <dgm:spPr/>
      <dgm:t>
        <a:bodyPr/>
        <a:lstStyle/>
        <a:p>
          <a:endParaRPr lang="it-IT"/>
        </a:p>
      </dgm:t>
    </dgm:pt>
    <dgm:pt modelId="{1D8DE2C5-6358-4221-A666-EE45DE43192E}" type="pres">
      <dgm:prSet presAssocID="{4F5AF284-AE05-48FB-8BA8-1D4CD7DDE531}" presName="sp" presStyleCnt="0"/>
      <dgm:spPr/>
    </dgm:pt>
    <dgm:pt modelId="{2E3CBA29-37C1-4454-B64A-FA0C131CF266}" type="pres">
      <dgm:prSet presAssocID="{4BA0E68C-7D27-40B2-912F-CC2FE217F00E}" presName="linNode" presStyleCnt="0"/>
      <dgm:spPr/>
    </dgm:pt>
    <dgm:pt modelId="{4397E0F1-CB2A-42FD-97A2-799FBE03305E}" type="pres">
      <dgm:prSet presAssocID="{4BA0E68C-7D27-40B2-912F-CC2FE217F00E}" presName="parentText" presStyleLbl="node1" presStyleIdx="1" presStyleCnt="4" custScaleX="122549" custLinFactNeighborX="-8170" custLinFactNeighborY="9310">
        <dgm:presLayoutVars>
          <dgm:chMax val="1"/>
          <dgm:bulletEnabled val="1"/>
        </dgm:presLayoutVars>
      </dgm:prSet>
      <dgm:spPr/>
      <dgm:t>
        <a:bodyPr/>
        <a:lstStyle/>
        <a:p>
          <a:endParaRPr lang="it-IT"/>
        </a:p>
      </dgm:t>
    </dgm:pt>
    <dgm:pt modelId="{53B2095D-106E-40D0-8553-6D69F25C67B1}" type="pres">
      <dgm:prSet presAssocID="{D5AF3E95-42AC-4AB3-9251-00CF3BE9D0B5}" presName="sp" presStyleCnt="0"/>
      <dgm:spPr/>
    </dgm:pt>
    <dgm:pt modelId="{05671775-617E-4CCA-ABC0-C0579A81FA1F}" type="pres">
      <dgm:prSet presAssocID="{BFE333F3-B15C-468D-963F-8015D7A97229}" presName="linNode" presStyleCnt="0"/>
      <dgm:spPr/>
    </dgm:pt>
    <dgm:pt modelId="{F876E94C-478B-4EEF-B09A-E61A3563BDB2}" type="pres">
      <dgm:prSet presAssocID="{BFE333F3-B15C-468D-963F-8015D7A97229}" presName="parentText" presStyleLbl="node1" presStyleIdx="2" presStyleCnt="4" custScaleX="122549" custLinFactNeighborX="-8170" custLinFactNeighborY="4310">
        <dgm:presLayoutVars>
          <dgm:chMax val="1"/>
          <dgm:bulletEnabled val="1"/>
        </dgm:presLayoutVars>
      </dgm:prSet>
      <dgm:spPr/>
      <dgm:t>
        <a:bodyPr/>
        <a:lstStyle/>
        <a:p>
          <a:endParaRPr lang="it-IT"/>
        </a:p>
      </dgm:t>
    </dgm:pt>
    <dgm:pt modelId="{54142C08-724E-4177-A5E6-5710C13248AE}" type="pres">
      <dgm:prSet presAssocID="{856C89C5-44DA-4758-844D-7E34A490DDBB}" presName="sp" presStyleCnt="0"/>
      <dgm:spPr/>
    </dgm:pt>
    <dgm:pt modelId="{89AA205B-1FA5-4495-9F18-B20C9518D988}" type="pres">
      <dgm:prSet presAssocID="{B3B968C6-809F-4787-AC40-2E8234B88B6E}" presName="linNode" presStyleCnt="0"/>
      <dgm:spPr/>
    </dgm:pt>
    <dgm:pt modelId="{E05E533B-A19A-467C-9E72-486093A64420}" type="pres">
      <dgm:prSet presAssocID="{B3B968C6-809F-4787-AC40-2E8234B88B6E}" presName="parentText" presStyleLbl="node1" presStyleIdx="3" presStyleCnt="4" custScaleX="122549" custLinFactNeighborX="-8170">
        <dgm:presLayoutVars>
          <dgm:chMax val="1"/>
          <dgm:bulletEnabled val="1"/>
        </dgm:presLayoutVars>
      </dgm:prSet>
      <dgm:spPr/>
      <dgm:t>
        <a:bodyPr/>
        <a:lstStyle/>
        <a:p>
          <a:endParaRPr lang="it-IT"/>
        </a:p>
      </dgm:t>
    </dgm:pt>
  </dgm:ptLst>
  <dgm:cxnLst>
    <dgm:cxn modelId="{8EE548EF-AE0D-47A8-A961-B507DA74E136}" type="presOf" srcId="{B3B968C6-809F-4787-AC40-2E8234B88B6E}" destId="{E05E533B-A19A-467C-9E72-486093A64420}" srcOrd="0" destOrd="0" presId="urn:microsoft.com/office/officeart/2005/8/layout/vList5"/>
    <dgm:cxn modelId="{D090CB64-FFED-4DA2-A153-AA991BDC3FE7}" type="presOf" srcId="{56A63555-2115-4E7C-9440-6FB238A4BF72}" destId="{85F4A4AB-3774-40EC-BD55-C04BA6D509AF}" srcOrd="0" destOrd="0" presId="urn:microsoft.com/office/officeart/2005/8/layout/vList5"/>
    <dgm:cxn modelId="{ADE5B560-FEF0-41AB-AE3C-522A0B27F847}" srcId="{554E2275-6F4C-4F89-BCC1-CFCAA12D0C36}" destId="{BFE333F3-B15C-468D-963F-8015D7A97229}" srcOrd="2" destOrd="0" parTransId="{4F08D034-F34A-4139-96BB-FF1E8A98BE19}" sibTransId="{856C89C5-44DA-4758-844D-7E34A490DDBB}"/>
    <dgm:cxn modelId="{0106E8F7-45BB-4176-8F48-A3687F61B993}" srcId="{554E2275-6F4C-4F89-BCC1-CFCAA12D0C36}" destId="{4BA0E68C-7D27-40B2-912F-CC2FE217F00E}" srcOrd="1" destOrd="0" parTransId="{87BA1A29-4A18-45CF-804C-8266B1A49316}" sibTransId="{D5AF3E95-42AC-4AB3-9251-00CF3BE9D0B5}"/>
    <dgm:cxn modelId="{9A3DFF54-B0E8-45DA-B943-AF8A0EB9F089}" srcId="{554E2275-6F4C-4F89-BCC1-CFCAA12D0C36}" destId="{B3B968C6-809F-4787-AC40-2E8234B88B6E}" srcOrd="3" destOrd="0" parTransId="{3698908D-3453-4FCC-A255-D8D6C94DE9C8}" sibTransId="{8A1C0C6C-026E-4CD9-B309-A0AAF52731DC}"/>
    <dgm:cxn modelId="{4F0EFA9D-8D1E-432D-AA62-079194EB4BE0}" type="presOf" srcId="{554E2275-6F4C-4F89-BCC1-CFCAA12D0C36}" destId="{0FBC98B9-3109-4E45-BA6E-2BF5550EDFD2}" srcOrd="0" destOrd="0" presId="urn:microsoft.com/office/officeart/2005/8/layout/vList5"/>
    <dgm:cxn modelId="{D544EFE3-7DC4-4729-89D1-214A2237C595}" type="presOf" srcId="{BFE333F3-B15C-468D-963F-8015D7A97229}" destId="{F876E94C-478B-4EEF-B09A-E61A3563BDB2}" srcOrd="0" destOrd="0" presId="urn:microsoft.com/office/officeart/2005/8/layout/vList5"/>
    <dgm:cxn modelId="{21F589D8-945A-425B-A6BD-4B3FA641529D}" type="presOf" srcId="{4BA0E68C-7D27-40B2-912F-CC2FE217F00E}" destId="{4397E0F1-CB2A-42FD-97A2-799FBE03305E}" srcOrd="0" destOrd="0" presId="urn:microsoft.com/office/officeart/2005/8/layout/vList5"/>
    <dgm:cxn modelId="{459C3727-0E16-4912-B616-485FE89605C5}" srcId="{554E2275-6F4C-4F89-BCC1-CFCAA12D0C36}" destId="{56A63555-2115-4E7C-9440-6FB238A4BF72}" srcOrd="0" destOrd="0" parTransId="{DF221E2E-0435-49FE-A9B9-3F805B43FC44}" sibTransId="{4F5AF284-AE05-48FB-8BA8-1D4CD7DDE531}"/>
    <dgm:cxn modelId="{1CA466F6-EBD2-4B15-84D6-71F5CBAF8342}" type="presParOf" srcId="{0FBC98B9-3109-4E45-BA6E-2BF5550EDFD2}" destId="{93BD1987-B591-4E1A-AD84-6EF7F0CB73D5}" srcOrd="0" destOrd="0" presId="urn:microsoft.com/office/officeart/2005/8/layout/vList5"/>
    <dgm:cxn modelId="{6672D8CC-0872-4623-9E63-E7DA7C51CAF8}" type="presParOf" srcId="{93BD1987-B591-4E1A-AD84-6EF7F0CB73D5}" destId="{85F4A4AB-3774-40EC-BD55-C04BA6D509AF}" srcOrd="0" destOrd="0" presId="urn:microsoft.com/office/officeart/2005/8/layout/vList5"/>
    <dgm:cxn modelId="{AD59DB00-6737-4390-AF27-25BD237FF5E7}" type="presParOf" srcId="{0FBC98B9-3109-4E45-BA6E-2BF5550EDFD2}" destId="{1D8DE2C5-6358-4221-A666-EE45DE43192E}" srcOrd="1" destOrd="0" presId="urn:microsoft.com/office/officeart/2005/8/layout/vList5"/>
    <dgm:cxn modelId="{6DDE560A-8276-41C4-AF60-F97A615F2D24}" type="presParOf" srcId="{0FBC98B9-3109-4E45-BA6E-2BF5550EDFD2}" destId="{2E3CBA29-37C1-4454-B64A-FA0C131CF266}" srcOrd="2" destOrd="0" presId="urn:microsoft.com/office/officeart/2005/8/layout/vList5"/>
    <dgm:cxn modelId="{340D98CF-6352-42B9-812F-61714761E5E2}" type="presParOf" srcId="{2E3CBA29-37C1-4454-B64A-FA0C131CF266}" destId="{4397E0F1-CB2A-42FD-97A2-799FBE03305E}" srcOrd="0" destOrd="0" presId="urn:microsoft.com/office/officeart/2005/8/layout/vList5"/>
    <dgm:cxn modelId="{9B2A2344-4D69-4ED9-A4AF-C2D701786DEB}" type="presParOf" srcId="{0FBC98B9-3109-4E45-BA6E-2BF5550EDFD2}" destId="{53B2095D-106E-40D0-8553-6D69F25C67B1}" srcOrd="3" destOrd="0" presId="urn:microsoft.com/office/officeart/2005/8/layout/vList5"/>
    <dgm:cxn modelId="{CF91A870-9B48-40CE-8BF8-F48D39155DF3}" type="presParOf" srcId="{0FBC98B9-3109-4E45-BA6E-2BF5550EDFD2}" destId="{05671775-617E-4CCA-ABC0-C0579A81FA1F}" srcOrd="4" destOrd="0" presId="urn:microsoft.com/office/officeart/2005/8/layout/vList5"/>
    <dgm:cxn modelId="{96787561-55E7-4965-ADB2-F33B37A52114}" type="presParOf" srcId="{05671775-617E-4CCA-ABC0-C0579A81FA1F}" destId="{F876E94C-478B-4EEF-B09A-E61A3563BDB2}" srcOrd="0" destOrd="0" presId="urn:microsoft.com/office/officeart/2005/8/layout/vList5"/>
    <dgm:cxn modelId="{377DEB74-1611-4463-BF21-6F65888FBF9B}" type="presParOf" srcId="{0FBC98B9-3109-4E45-BA6E-2BF5550EDFD2}" destId="{54142C08-724E-4177-A5E6-5710C13248AE}" srcOrd="5" destOrd="0" presId="urn:microsoft.com/office/officeart/2005/8/layout/vList5"/>
    <dgm:cxn modelId="{229D34F9-EA5A-4CC8-AB29-06220DB61AFC}" type="presParOf" srcId="{0FBC98B9-3109-4E45-BA6E-2BF5550EDFD2}" destId="{89AA205B-1FA5-4495-9F18-B20C9518D988}" srcOrd="6" destOrd="0" presId="urn:microsoft.com/office/officeart/2005/8/layout/vList5"/>
    <dgm:cxn modelId="{1F09D6EC-DE89-44E9-BAD1-30737FB76CD7}" type="presParOf" srcId="{89AA205B-1FA5-4495-9F18-B20C9518D988}" destId="{E05E533B-A19A-467C-9E72-486093A64420}" srcOrd="0"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4D7094-01B3-4A56-B97D-54873B74B46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C46707E1-DF6B-4972-802B-5B9FF54E7968}">
      <dgm:prSet/>
      <dgm:spPr/>
      <dgm:t>
        <a:bodyPr/>
        <a:lstStyle/>
        <a:p>
          <a:pPr rtl="0"/>
          <a:r>
            <a:rPr lang="en-US" dirty="0" smtClean="0"/>
            <a:t>analysis of </a:t>
          </a:r>
          <a:r>
            <a:rPr lang="en-US" dirty="0" err="1" smtClean="0"/>
            <a:t>reqs</a:t>
          </a:r>
          <a:r>
            <a:rPr lang="en-US" dirty="0" smtClean="0"/>
            <a:t> and landscape changes</a:t>
          </a:r>
          <a:endParaRPr lang="en-US" b="1" dirty="0"/>
        </a:p>
      </dgm:t>
    </dgm:pt>
    <dgm:pt modelId="{65146B75-CB60-4F5D-8B4B-5EF4AAA4DED3}" type="parTrans" cxnId="{2E0F2564-4626-4412-B788-624636023E7E}">
      <dgm:prSet/>
      <dgm:spPr/>
      <dgm:t>
        <a:bodyPr/>
        <a:lstStyle/>
        <a:p>
          <a:endParaRPr lang="it-IT"/>
        </a:p>
      </dgm:t>
    </dgm:pt>
    <dgm:pt modelId="{786C4FC3-ABD1-4C7A-B631-1348C503D75B}" type="sibTrans" cxnId="{2E0F2564-4626-4412-B788-624636023E7E}">
      <dgm:prSet/>
      <dgm:spPr/>
      <dgm:t>
        <a:bodyPr/>
        <a:lstStyle/>
        <a:p>
          <a:endParaRPr lang="it-IT"/>
        </a:p>
      </dgm:t>
    </dgm:pt>
    <dgm:pt modelId="{563AD73F-6F6A-4BF6-A23E-084DC91FF322}">
      <dgm:prSet/>
      <dgm:spPr/>
      <dgm:t>
        <a:bodyPr/>
        <a:lstStyle/>
        <a:p>
          <a:pPr rtl="0"/>
          <a:r>
            <a:rPr lang="en-US" dirty="0" smtClean="0"/>
            <a:t>system validation and audit </a:t>
          </a:r>
          <a:endParaRPr lang="fr-FR" dirty="0"/>
        </a:p>
      </dgm:t>
    </dgm:pt>
    <dgm:pt modelId="{5D184CF2-4C6E-4EE0-8F43-8127FAD6F251}" type="parTrans" cxnId="{A502A50B-0201-4AC0-B338-26AD0022619E}">
      <dgm:prSet/>
      <dgm:spPr/>
      <dgm:t>
        <a:bodyPr/>
        <a:lstStyle/>
        <a:p>
          <a:endParaRPr lang="it-IT"/>
        </a:p>
      </dgm:t>
    </dgm:pt>
    <dgm:pt modelId="{C0A86D54-3B95-4512-A64F-CD13A9B0E826}" type="sibTrans" cxnId="{A502A50B-0201-4AC0-B338-26AD0022619E}">
      <dgm:prSet/>
      <dgm:spPr/>
      <dgm:t>
        <a:bodyPr/>
        <a:lstStyle/>
        <a:p>
          <a:endParaRPr lang="it-IT"/>
        </a:p>
      </dgm:t>
    </dgm:pt>
    <dgm:pt modelId="{8270E409-7E52-4A45-A2E1-39058C244483}" type="pres">
      <dgm:prSet presAssocID="{854D7094-01B3-4A56-B97D-54873B74B46B}" presName="Name0" presStyleCnt="0">
        <dgm:presLayoutVars>
          <dgm:dir/>
          <dgm:animLvl val="lvl"/>
          <dgm:resizeHandles val="exact"/>
        </dgm:presLayoutVars>
      </dgm:prSet>
      <dgm:spPr/>
      <dgm:t>
        <a:bodyPr/>
        <a:lstStyle/>
        <a:p>
          <a:endParaRPr lang="it-IT"/>
        </a:p>
      </dgm:t>
    </dgm:pt>
    <dgm:pt modelId="{57E8244E-F9E4-4AE6-84F1-77F8D19F47B9}" type="pres">
      <dgm:prSet presAssocID="{C46707E1-DF6B-4972-802B-5B9FF54E7968}" presName="linNode" presStyleCnt="0"/>
      <dgm:spPr/>
    </dgm:pt>
    <dgm:pt modelId="{1352A8FA-AA4E-433D-89FE-DA3C4597F14B}" type="pres">
      <dgm:prSet presAssocID="{C46707E1-DF6B-4972-802B-5B9FF54E7968}" presName="parentText" presStyleLbl="node1" presStyleIdx="0" presStyleCnt="2" custScaleX="241148">
        <dgm:presLayoutVars>
          <dgm:chMax val="1"/>
          <dgm:bulletEnabled val="1"/>
        </dgm:presLayoutVars>
      </dgm:prSet>
      <dgm:spPr/>
      <dgm:t>
        <a:bodyPr/>
        <a:lstStyle/>
        <a:p>
          <a:endParaRPr lang="it-IT"/>
        </a:p>
      </dgm:t>
    </dgm:pt>
    <dgm:pt modelId="{E5DF6658-FD9E-4F2E-B5FC-252C0426CC2E}" type="pres">
      <dgm:prSet presAssocID="{786C4FC3-ABD1-4C7A-B631-1348C503D75B}" presName="sp" presStyleCnt="0"/>
      <dgm:spPr/>
    </dgm:pt>
    <dgm:pt modelId="{458E5435-6FE4-40F0-BCB8-0A91856060A8}" type="pres">
      <dgm:prSet presAssocID="{563AD73F-6F6A-4BF6-A23E-084DC91FF322}" presName="linNode" presStyleCnt="0"/>
      <dgm:spPr/>
    </dgm:pt>
    <dgm:pt modelId="{093CA5A3-C1B4-4633-8E05-40B6EF3F2A59}" type="pres">
      <dgm:prSet presAssocID="{563AD73F-6F6A-4BF6-A23E-084DC91FF322}" presName="parentText" presStyleLbl="node1" presStyleIdx="1" presStyleCnt="2" custScaleX="241148">
        <dgm:presLayoutVars>
          <dgm:chMax val="1"/>
          <dgm:bulletEnabled val="1"/>
        </dgm:presLayoutVars>
      </dgm:prSet>
      <dgm:spPr/>
      <dgm:t>
        <a:bodyPr/>
        <a:lstStyle/>
        <a:p>
          <a:endParaRPr lang="it-IT"/>
        </a:p>
      </dgm:t>
    </dgm:pt>
  </dgm:ptLst>
  <dgm:cxnLst>
    <dgm:cxn modelId="{92ACA906-ACAF-41A2-9916-A1D8D377AA3E}" type="presOf" srcId="{C46707E1-DF6B-4972-802B-5B9FF54E7968}" destId="{1352A8FA-AA4E-433D-89FE-DA3C4597F14B}" srcOrd="0" destOrd="0" presId="urn:microsoft.com/office/officeart/2005/8/layout/vList5"/>
    <dgm:cxn modelId="{2E0F2564-4626-4412-B788-624636023E7E}" srcId="{854D7094-01B3-4A56-B97D-54873B74B46B}" destId="{C46707E1-DF6B-4972-802B-5B9FF54E7968}" srcOrd="0" destOrd="0" parTransId="{65146B75-CB60-4F5D-8B4B-5EF4AAA4DED3}" sibTransId="{786C4FC3-ABD1-4C7A-B631-1348C503D75B}"/>
    <dgm:cxn modelId="{A502A50B-0201-4AC0-B338-26AD0022619E}" srcId="{854D7094-01B3-4A56-B97D-54873B74B46B}" destId="{563AD73F-6F6A-4BF6-A23E-084DC91FF322}" srcOrd="1" destOrd="0" parTransId="{5D184CF2-4C6E-4EE0-8F43-8127FAD6F251}" sibTransId="{C0A86D54-3B95-4512-A64F-CD13A9B0E826}"/>
    <dgm:cxn modelId="{91D083A0-8198-4D16-A53A-4EE2CE81BCB1}" type="presOf" srcId="{854D7094-01B3-4A56-B97D-54873B74B46B}" destId="{8270E409-7E52-4A45-A2E1-39058C244483}" srcOrd="0" destOrd="0" presId="urn:microsoft.com/office/officeart/2005/8/layout/vList5"/>
    <dgm:cxn modelId="{98A2ED46-E051-4ED6-B415-5184E6A8C422}" type="presOf" srcId="{563AD73F-6F6A-4BF6-A23E-084DC91FF322}" destId="{093CA5A3-C1B4-4633-8E05-40B6EF3F2A59}" srcOrd="0" destOrd="0" presId="urn:microsoft.com/office/officeart/2005/8/layout/vList5"/>
    <dgm:cxn modelId="{E2777F88-6FBE-4740-AD4E-BFD8ADD3B7CF}" type="presParOf" srcId="{8270E409-7E52-4A45-A2E1-39058C244483}" destId="{57E8244E-F9E4-4AE6-84F1-77F8D19F47B9}" srcOrd="0" destOrd="0" presId="urn:microsoft.com/office/officeart/2005/8/layout/vList5"/>
    <dgm:cxn modelId="{1C06ACAC-4006-4896-8E60-8E940F3138D1}" type="presParOf" srcId="{57E8244E-F9E4-4AE6-84F1-77F8D19F47B9}" destId="{1352A8FA-AA4E-433D-89FE-DA3C4597F14B}" srcOrd="0" destOrd="0" presId="urn:microsoft.com/office/officeart/2005/8/layout/vList5"/>
    <dgm:cxn modelId="{DA480C14-82CF-47C3-AEF2-AD83618A319E}" type="presParOf" srcId="{8270E409-7E52-4A45-A2E1-39058C244483}" destId="{E5DF6658-FD9E-4F2E-B5FC-252C0426CC2E}" srcOrd="1" destOrd="0" presId="urn:microsoft.com/office/officeart/2005/8/layout/vList5"/>
    <dgm:cxn modelId="{C83F2096-E941-48AB-910E-80632DC4997C}" type="presParOf" srcId="{8270E409-7E52-4A45-A2E1-39058C244483}" destId="{458E5435-6FE4-40F0-BCB8-0A91856060A8}" srcOrd="2" destOrd="0" presId="urn:microsoft.com/office/officeart/2005/8/layout/vList5"/>
    <dgm:cxn modelId="{BF99A656-956C-4128-B65C-18AE82DAF860}" type="presParOf" srcId="{458E5435-6FE4-40F0-BCB8-0A91856060A8}" destId="{093CA5A3-C1B4-4633-8E05-40B6EF3F2A59}" srcOrd="0" destOrd="0" presId="urn:microsoft.com/office/officeart/2005/8/layout/vList5"/>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3764CA-F775-4AA6-A995-A5DBD1269FA7}"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it-IT"/>
        </a:p>
      </dgm:t>
    </dgm:pt>
    <dgm:pt modelId="{7C2FEC76-6371-466B-BC20-AFA5CD5DD9D0}">
      <dgm:prSet/>
      <dgm:spPr>
        <a:solidFill>
          <a:schemeClr val="accent5">
            <a:lumMod val="60000"/>
            <a:lumOff val="40000"/>
          </a:schemeClr>
        </a:solidFill>
        <a:effectLst>
          <a:outerShdw blurRad="50800" dist="38100" dir="2700000" algn="tl" rotWithShape="0">
            <a:prstClr val="black">
              <a:alpha val="40000"/>
            </a:prstClr>
          </a:outerShdw>
        </a:effectLst>
      </dgm:spPr>
      <dgm:t>
        <a:bodyPr/>
        <a:lstStyle/>
        <a:p>
          <a:pPr rtl="0"/>
          <a:r>
            <a:rPr lang="en-US" dirty="0" smtClean="0"/>
            <a:t>Business policy</a:t>
          </a:r>
          <a:endParaRPr lang="it-IT" dirty="0"/>
        </a:p>
      </dgm:t>
    </dgm:pt>
    <dgm:pt modelId="{0C43D889-22A1-42CA-AC2A-E33CD3578727}" type="parTrans" cxnId="{D236C83D-6181-438A-AF00-0455740D1D95}">
      <dgm:prSet/>
      <dgm:spPr/>
      <dgm:t>
        <a:bodyPr/>
        <a:lstStyle/>
        <a:p>
          <a:endParaRPr lang="it-IT"/>
        </a:p>
      </dgm:t>
    </dgm:pt>
    <dgm:pt modelId="{5EEED84C-6D99-4098-9C44-54384BE0BA58}" type="sibTrans" cxnId="{D236C83D-6181-438A-AF00-0455740D1D95}">
      <dgm:prSet/>
      <dgm:spPr/>
      <dgm:t>
        <a:bodyPr/>
        <a:lstStyle/>
        <a:p>
          <a:endParaRPr lang="it-IT"/>
        </a:p>
      </dgm:t>
    </dgm:pt>
    <dgm:pt modelId="{203EEDC3-E92F-4979-877F-C2C471738024}">
      <dgm:prSet/>
      <dgm:spPr>
        <a:solidFill>
          <a:schemeClr val="tx2">
            <a:lumMod val="60000"/>
            <a:lumOff val="40000"/>
          </a:schemeClr>
        </a:solidFill>
        <a:effectLst>
          <a:outerShdw blurRad="50800" dist="38100" dir="2700000" algn="tl" rotWithShape="0">
            <a:prstClr val="black">
              <a:alpha val="40000"/>
            </a:prstClr>
          </a:outerShdw>
        </a:effectLst>
      </dgm:spPr>
      <dgm:t>
        <a:bodyPr/>
        <a:lstStyle/>
        <a:p>
          <a:pPr rtl="0"/>
          <a:r>
            <a:rPr lang="en-US" dirty="0" smtClean="0"/>
            <a:t>harmonization and refinement</a:t>
          </a:r>
          <a:endParaRPr lang="it-IT" dirty="0"/>
        </a:p>
      </dgm:t>
    </dgm:pt>
    <dgm:pt modelId="{82256A17-7BD5-435E-AE6D-D7D68D00CFC5}" type="parTrans" cxnId="{74C9298C-61C2-4A73-B1E2-6157210BB3CD}">
      <dgm:prSet/>
      <dgm:spPr/>
      <dgm:t>
        <a:bodyPr/>
        <a:lstStyle/>
        <a:p>
          <a:endParaRPr lang="it-IT"/>
        </a:p>
      </dgm:t>
    </dgm:pt>
    <dgm:pt modelId="{3369127A-9D93-4CD7-880E-A724325977C1}" type="sibTrans" cxnId="{74C9298C-61C2-4A73-B1E2-6157210BB3CD}">
      <dgm:prSet/>
      <dgm:spPr/>
      <dgm:t>
        <a:bodyPr/>
        <a:lstStyle/>
        <a:p>
          <a:endParaRPr lang="it-IT"/>
        </a:p>
      </dgm:t>
    </dgm:pt>
    <dgm:pt modelId="{74629FE5-BB7A-46A3-B1F9-E4A599D9CB63}">
      <dgm:prSet/>
      <dgm:spPr>
        <a:solidFill>
          <a:schemeClr val="tx2">
            <a:lumMod val="75000"/>
          </a:schemeClr>
        </a:solidFill>
        <a:effectLst>
          <a:outerShdw blurRad="50800" dist="38100" dir="2700000" algn="tl" rotWithShape="0">
            <a:prstClr val="black">
              <a:alpha val="40000"/>
            </a:prstClr>
          </a:outerShdw>
        </a:effectLst>
      </dgm:spPr>
      <dgm:t>
        <a:bodyPr/>
        <a:lstStyle/>
        <a:p>
          <a:pPr rtl="0"/>
          <a:r>
            <a:rPr lang="en-US" dirty="0" smtClean="0"/>
            <a:t>IT policy</a:t>
          </a:r>
          <a:endParaRPr lang="it-IT" dirty="0"/>
        </a:p>
      </dgm:t>
    </dgm:pt>
    <dgm:pt modelId="{DA881738-0042-4229-A391-E042AB44EFE3}" type="parTrans" cxnId="{F52ECB5C-46C4-4350-9DC9-FE5DC4D81DB2}">
      <dgm:prSet/>
      <dgm:spPr/>
      <dgm:t>
        <a:bodyPr/>
        <a:lstStyle/>
        <a:p>
          <a:endParaRPr lang="it-IT"/>
        </a:p>
      </dgm:t>
    </dgm:pt>
    <dgm:pt modelId="{0E274F25-7CB4-433A-8AE2-FE2FF4C590F1}" type="sibTrans" cxnId="{F52ECB5C-46C4-4350-9DC9-FE5DC4D81DB2}">
      <dgm:prSet/>
      <dgm:spPr/>
      <dgm:t>
        <a:bodyPr/>
        <a:lstStyle/>
        <a:p>
          <a:endParaRPr lang="it-IT"/>
        </a:p>
      </dgm:t>
    </dgm:pt>
    <dgm:pt modelId="{F34BD625-D272-49BA-AC43-DC6E1E64B4AE}">
      <dgm:prSet/>
      <dgm:spPr>
        <a:solidFill>
          <a:schemeClr val="accent2">
            <a:lumMod val="60000"/>
            <a:lumOff val="40000"/>
          </a:schemeClr>
        </a:solidFill>
        <a:effectLst>
          <a:outerShdw blurRad="50800" dist="38100" dir="2700000" algn="tl" rotWithShape="0">
            <a:prstClr val="black">
              <a:alpha val="40000"/>
            </a:prstClr>
          </a:outerShdw>
        </a:effectLst>
      </dgm:spPr>
      <dgm:t>
        <a:bodyPr/>
        <a:lstStyle/>
        <a:p>
          <a:pPr rtl="0"/>
          <a:r>
            <a:rPr lang="en-US" dirty="0" smtClean="0"/>
            <a:t>ontology-based refinement</a:t>
          </a:r>
          <a:endParaRPr lang="it-IT" dirty="0"/>
        </a:p>
      </dgm:t>
    </dgm:pt>
    <dgm:pt modelId="{826B21D7-52D0-4055-BAB6-EBB88B22BFBB}" type="parTrans" cxnId="{8AD25817-4D83-4B11-B8FF-6F067175FFF2}">
      <dgm:prSet/>
      <dgm:spPr/>
      <dgm:t>
        <a:bodyPr/>
        <a:lstStyle/>
        <a:p>
          <a:endParaRPr lang="it-IT"/>
        </a:p>
      </dgm:t>
    </dgm:pt>
    <dgm:pt modelId="{94D989E2-46B5-4D9C-89D6-13E0B6257D74}" type="sibTrans" cxnId="{8AD25817-4D83-4B11-B8FF-6F067175FFF2}">
      <dgm:prSet/>
      <dgm:spPr/>
      <dgm:t>
        <a:bodyPr/>
        <a:lstStyle/>
        <a:p>
          <a:endParaRPr lang="it-IT"/>
        </a:p>
      </dgm:t>
    </dgm:pt>
    <dgm:pt modelId="{FE5728A5-73CC-497B-9723-45DF04DD4E61}">
      <dgm:prSet/>
      <dgm:spPr>
        <a:solidFill>
          <a:schemeClr val="accent2">
            <a:lumMod val="75000"/>
          </a:schemeClr>
        </a:solidFill>
        <a:effectLst>
          <a:outerShdw blurRad="50800" dist="38100" dir="2700000" algn="tl" rotWithShape="0">
            <a:prstClr val="black">
              <a:alpha val="40000"/>
            </a:prstClr>
          </a:outerShdw>
        </a:effectLst>
      </dgm:spPr>
      <dgm:t>
        <a:bodyPr/>
        <a:lstStyle/>
        <a:p>
          <a:pPr rtl="0"/>
          <a:r>
            <a:rPr lang="en-US" dirty="0" smtClean="0"/>
            <a:t>logical associations</a:t>
          </a:r>
          <a:endParaRPr lang="it-IT" dirty="0"/>
        </a:p>
      </dgm:t>
    </dgm:pt>
    <dgm:pt modelId="{B2BD065E-99DD-4145-8E5C-67677B66AE1A}" type="parTrans" cxnId="{06967AA7-2F70-4105-B711-3C6C8F21D2C2}">
      <dgm:prSet/>
      <dgm:spPr/>
      <dgm:t>
        <a:bodyPr/>
        <a:lstStyle/>
        <a:p>
          <a:endParaRPr lang="it-IT"/>
        </a:p>
      </dgm:t>
    </dgm:pt>
    <dgm:pt modelId="{81C8D059-F6C6-461C-BC76-C27313CDCF64}" type="sibTrans" cxnId="{06967AA7-2F70-4105-B711-3C6C8F21D2C2}">
      <dgm:prSet/>
      <dgm:spPr/>
      <dgm:t>
        <a:bodyPr/>
        <a:lstStyle/>
        <a:p>
          <a:endParaRPr lang="it-IT"/>
        </a:p>
      </dgm:t>
    </dgm:pt>
    <dgm:pt modelId="{DD483216-E6DB-4261-8FE1-C4DBEBB63092}">
      <dgm:prSet/>
      <dgm:spPr>
        <a:solidFill>
          <a:schemeClr val="accent6">
            <a:lumMod val="75000"/>
          </a:schemeClr>
        </a:solidFill>
        <a:effectLst>
          <a:outerShdw blurRad="50800" dist="38100" dir="2700000" algn="tl" rotWithShape="0">
            <a:prstClr val="black">
              <a:alpha val="40000"/>
            </a:prstClr>
          </a:outerShdw>
        </a:effectLst>
      </dgm:spPr>
      <dgm:t>
        <a:bodyPr/>
        <a:lstStyle/>
        <a:p>
          <a:pPr rtl="0"/>
          <a:r>
            <a:rPr lang="en-US" dirty="0" smtClean="0"/>
            <a:t>configurations</a:t>
          </a:r>
          <a:endParaRPr lang="it-IT" dirty="0"/>
        </a:p>
      </dgm:t>
    </dgm:pt>
    <dgm:pt modelId="{F1C16860-C5C6-4496-8DF7-BA332D243234}" type="parTrans" cxnId="{4D753A85-87DC-4350-B737-685827750E69}">
      <dgm:prSet/>
      <dgm:spPr/>
      <dgm:t>
        <a:bodyPr/>
        <a:lstStyle/>
        <a:p>
          <a:endParaRPr lang="it-IT"/>
        </a:p>
      </dgm:t>
    </dgm:pt>
    <dgm:pt modelId="{1FFEA655-C16D-4899-8B62-0F02105FED8B}" type="sibTrans" cxnId="{4D753A85-87DC-4350-B737-685827750E69}">
      <dgm:prSet/>
      <dgm:spPr/>
      <dgm:t>
        <a:bodyPr/>
        <a:lstStyle/>
        <a:p>
          <a:endParaRPr lang="it-IT"/>
        </a:p>
      </dgm:t>
    </dgm:pt>
    <dgm:pt modelId="{F634369E-5B0B-40BB-939A-0DD968AA6E99}">
      <dgm:prSet/>
      <dgm:spPr>
        <a:solidFill>
          <a:schemeClr val="accent6">
            <a:lumMod val="60000"/>
            <a:lumOff val="40000"/>
          </a:schemeClr>
        </a:solidFill>
        <a:effectLst>
          <a:outerShdw blurRad="50800" dist="38100" dir="2700000" algn="tl" rotWithShape="0">
            <a:prstClr val="black">
              <a:alpha val="40000"/>
            </a:prstClr>
          </a:outerShdw>
        </a:effectLst>
      </dgm:spPr>
      <dgm:t>
        <a:bodyPr/>
        <a:lstStyle/>
        <a:p>
          <a:r>
            <a:rPr lang="en-US" dirty="0" smtClean="0"/>
            <a:t>landscape configuration</a:t>
          </a:r>
          <a:endParaRPr lang="it-IT" dirty="0"/>
        </a:p>
      </dgm:t>
    </dgm:pt>
    <dgm:pt modelId="{0394A36A-5551-459F-9D04-3E0EDB875DD4}" type="parTrans" cxnId="{94914920-CD27-42B0-BB07-902E04F758C8}">
      <dgm:prSet/>
      <dgm:spPr/>
      <dgm:t>
        <a:bodyPr/>
        <a:lstStyle/>
        <a:p>
          <a:endParaRPr lang="it-IT"/>
        </a:p>
      </dgm:t>
    </dgm:pt>
    <dgm:pt modelId="{132E8A34-A83E-4648-A67F-D9546AB604BA}" type="sibTrans" cxnId="{94914920-CD27-42B0-BB07-902E04F758C8}">
      <dgm:prSet/>
      <dgm:spPr/>
      <dgm:t>
        <a:bodyPr/>
        <a:lstStyle/>
        <a:p>
          <a:endParaRPr lang="it-IT"/>
        </a:p>
      </dgm:t>
    </dgm:pt>
    <dgm:pt modelId="{85AADFC2-F2CC-45D8-95F4-7E8AE142FE4D}" type="pres">
      <dgm:prSet presAssocID="{2F3764CA-F775-4AA6-A995-A5DBD1269FA7}" presName="diagram" presStyleCnt="0">
        <dgm:presLayoutVars>
          <dgm:dir/>
          <dgm:resizeHandles val="exact"/>
        </dgm:presLayoutVars>
      </dgm:prSet>
      <dgm:spPr/>
      <dgm:t>
        <a:bodyPr/>
        <a:lstStyle/>
        <a:p>
          <a:endParaRPr lang="it-IT"/>
        </a:p>
      </dgm:t>
    </dgm:pt>
    <dgm:pt modelId="{F2BB299D-9C98-4966-96D5-8482AA73C240}" type="pres">
      <dgm:prSet presAssocID="{7C2FEC76-6371-466B-BC20-AFA5CD5DD9D0}" presName="node" presStyleLbl="node1" presStyleIdx="0" presStyleCnt="7" custLinFactNeighborX="-89368" custLinFactNeighborY="-31773">
        <dgm:presLayoutVars>
          <dgm:bulletEnabled val="1"/>
        </dgm:presLayoutVars>
      </dgm:prSet>
      <dgm:spPr>
        <a:prstGeom prst="flowChartMagneticDisk">
          <a:avLst/>
        </a:prstGeom>
      </dgm:spPr>
      <dgm:t>
        <a:bodyPr/>
        <a:lstStyle/>
        <a:p>
          <a:endParaRPr lang="it-IT"/>
        </a:p>
      </dgm:t>
    </dgm:pt>
    <dgm:pt modelId="{F7842BE3-CDD6-448E-85F5-E60A59B3E57E}" type="pres">
      <dgm:prSet presAssocID="{5EEED84C-6D99-4098-9C44-54384BE0BA58}" presName="sibTrans" presStyleLbl="sibTrans2D1" presStyleIdx="0" presStyleCnt="6"/>
      <dgm:spPr/>
      <dgm:t>
        <a:bodyPr/>
        <a:lstStyle/>
        <a:p>
          <a:endParaRPr lang="it-IT"/>
        </a:p>
      </dgm:t>
    </dgm:pt>
    <dgm:pt modelId="{010BC3B6-D846-445F-8A23-4F636EEE9115}" type="pres">
      <dgm:prSet presAssocID="{5EEED84C-6D99-4098-9C44-54384BE0BA58}" presName="connectorText" presStyleLbl="sibTrans2D1" presStyleIdx="0" presStyleCnt="6"/>
      <dgm:spPr/>
      <dgm:t>
        <a:bodyPr/>
        <a:lstStyle/>
        <a:p>
          <a:endParaRPr lang="it-IT"/>
        </a:p>
      </dgm:t>
    </dgm:pt>
    <dgm:pt modelId="{4BFF01CB-9ED9-4A66-8916-1FBD04D0E744}" type="pres">
      <dgm:prSet presAssocID="{203EEDC3-E92F-4979-877F-C2C471738024}" presName="node" presStyleLbl="node1" presStyleIdx="1" presStyleCnt="7" custLinFactX="-100000" custLinFactY="17215" custLinFactNeighborX="-134073" custLinFactNeighborY="100000">
        <dgm:presLayoutVars>
          <dgm:bulletEnabled val="1"/>
        </dgm:presLayoutVars>
      </dgm:prSet>
      <dgm:spPr/>
      <dgm:t>
        <a:bodyPr/>
        <a:lstStyle/>
        <a:p>
          <a:endParaRPr lang="it-IT"/>
        </a:p>
      </dgm:t>
    </dgm:pt>
    <dgm:pt modelId="{BE1C679F-C855-43AC-9995-668B31AAC535}" type="pres">
      <dgm:prSet presAssocID="{3369127A-9D93-4CD7-880E-A724325977C1}" presName="sibTrans" presStyleLbl="sibTrans2D1" presStyleIdx="1" presStyleCnt="6"/>
      <dgm:spPr/>
      <dgm:t>
        <a:bodyPr/>
        <a:lstStyle/>
        <a:p>
          <a:endParaRPr lang="it-IT"/>
        </a:p>
      </dgm:t>
    </dgm:pt>
    <dgm:pt modelId="{DCBDAD83-37A4-471B-9EE9-A22E63E2D42A}" type="pres">
      <dgm:prSet presAssocID="{3369127A-9D93-4CD7-880E-A724325977C1}" presName="connectorText" presStyleLbl="sibTrans2D1" presStyleIdx="1" presStyleCnt="6"/>
      <dgm:spPr/>
      <dgm:t>
        <a:bodyPr/>
        <a:lstStyle/>
        <a:p>
          <a:endParaRPr lang="it-IT"/>
        </a:p>
      </dgm:t>
    </dgm:pt>
    <dgm:pt modelId="{2DCDB0C3-E58C-4985-8D4D-BA4BAE5F1E68}" type="pres">
      <dgm:prSet presAssocID="{74629FE5-BB7A-46A3-B1F9-E4A599D9CB63}" presName="node" presStyleLbl="node1" presStyleIdx="2" presStyleCnt="7" custLinFactX="-100000" custLinFactNeighborX="-134073" custLinFactNeighborY="83855">
        <dgm:presLayoutVars>
          <dgm:bulletEnabled val="1"/>
        </dgm:presLayoutVars>
      </dgm:prSet>
      <dgm:spPr>
        <a:prstGeom prst="flowChartMagneticDisk">
          <a:avLst/>
        </a:prstGeom>
      </dgm:spPr>
      <dgm:t>
        <a:bodyPr/>
        <a:lstStyle/>
        <a:p>
          <a:endParaRPr lang="it-IT"/>
        </a:p>
      </dgm:t>
    </dgm:pt>
    <dgm:pt modelId="{ABC14826-C5BC-42AF-9909-AB593791C03D}" type="pres">
      <dgm:prSet presAssocID="{0E274F25-7CB4-433A-8AE2-FE2FF4C590F1}" presName="sibTrans" presStyleLbl="sibTrans2D1" presStyleIdx="2" presStyleCnt="6"/>
      <dgm:spPr/>
      <dgm:t>
        <a:bodyPr/>
        <a:lstStyle/>
        <a:p>
          <a:endParaRPr lang="it-IT"/>
        </a:p>
      </dgm:t>
    </dgm:pt>
    <dgm:pt modelId="{364F2C56-91DB-4448-9C6A-222EC8ADEC01}" type="pres">
      <dgm:prSet presAssocID="{0E274F25-7CB4-433A-8AE2-FE2FF4C590F1}" presName="connectorText" presStyleLbl="sibTrans2D1" presStyleIdx="2" presStyleCnt="6"/>
      <dgm:spPr/>
      <dgm:t>
        <a:bodyPr/>
        <a:lstStyle/>
        <a:p>
          <a:endParaRPr lang="it-IT"/>
        </a:p>
      </dgm:t>
    </dgm:pt>
    <dgm:pt modelId="{50D21FC9-1510-4557-AA06-C739B1DFC2FE}" type="pres">
      <dgm:prSet presAssocID="{F34BD625-D272-49BA-AC43-DC6E1E64B4AE}" presName="node" presStyleLbl="node1" presStyleIdx="3" presStyleCnt="7" custLinFactX="-5802" custLinFactY="100000" custLinFactNeighborX="-100000" custLinFactNeighborY="117160">
        <dgm:presLayoutVars>
          <dgm:bulletEnabled val="1"/>
        </dgm:presLayoutVars>
      </dgm:prSet>
      <dgm:spPr/>
      <dgm:t>
        <a:bodyPr/>
        <a:lstStyle/>
        <a:p>
          <a:endParaRPr lang="it-IT"/>
        </a:p>
      </dgm:t>
    </dgm:pt>
    <dgm:pt modelId="{85047879-092F-496C-8A10-45365A63AAC4}" type="pres">
      <dgm:prSet presAssocID="{94D989E2-46B5-4D9C-89D6-13E0B6257D74}" presName="sibTrans" presStyleLbl="sibTrans2D1" presStyleIdx="3" presStyleCnt="6"/>
      <dgm:spPr/>
      <dgm:t>
        <a:bodyPr/>
        <a:lstStyle/>
        <a:p>
          <a:endParaRPr lang="it-IT"/>
        </a:p>
      </dgm:t>
    </dgm:pt>
    <dgm:pt modelId="{D2585234-1658-447F-B68D-D163AD75E700}" type="pres">
      <dgm:prSet presAssocID="{94D989E2-46B5-4D9C-89D6-13E0B6257D74}" presName="connectorText" presStyleLbl="sibTrans2D1" presStyleIdx="3" presStyleCnt="6"/>
      <dgm:spPr/>
      <dgm:t>
        <a:bodyPr/>
        <a:lstStyle/>
        <a:p>
          <a:endParaRPr lang="it-IT"/>
        </a:p>
      </dgm:t>
    </dgm:pt>
    <dgm:pt modelId="{6CCD3A7B-EDB0-4EFA-9A45-9AA0A05507C0}" type="pres">
      <dgm:prSet presAssocID="{FE5728A5-73CC-497B-9723-45DF04DD4E61}" presName="node" presStyleLbl="node1" presStyleIdx="4" presStyleCnt="7" custLinFactY="68116" custLinFactNeighborX="-94073" custLinFactNeighborY="100000">
        <dgm:presLayoutVars>
          <dgm:bulletEnabled val="1"/>
        </dgm:presLayoutVars>
      </dgm:prSet>
      <dgm:spPr>
        <a:prstGeom prst="flowChartMagneticDisk">
          <a:avLst/>
        </a:prstGeom>
      </dgm:spPr>
      <dgm:t>
        <a:bodyPr/>
        <a:lstStyle/>
        <a:p>
          <a:endParaRPr lang="it-IT"/>
        </a:p>
      </dgm:t>
    </dgm:pt>
    <dgm:pt modelId="{F7BCDEBB-13AD-452A-B620-B36A8C8CA48F}" type="pres">
      <dgm:prSet presAssocID="{81C8D059-F6C6-461C-BC76-C27313CDCF64}" presName="sibTrans" presStyleLbl="sibTrans2D1" presStyleIdx="4" presStyleCnt="6"/>
      <dgm:spPr/>
      <dgm:t>
        <a:bodyPr/>
        <a:lstStyle/>
        <a:p>
          <a:endParaRPr lang="it-IT"/>
        </a:p>
      </dgm:t>
    </dgm:pt>
    <dgm:pt modelId="{1B34FA9F-9079-4336-81EE-CEC5894B9D23}" type="pres">
      <dgm:prSet presAssocID="{81C8D059-F6C6-461C-BC76-C27313CDCF64}" presName="connectorText" presStyleLbl="sibTrans2D1" presStyleIdx="4" presStyleCnt="6"/>
      <dgm:spPr/>
      <dgm:t>
        <a:bodyPr/>
        <a:lstStyle/>
        <a:p>
          <a:endParaRPr lang="it-IT"/>
        </a:p>
      </dgm:t>
    </dgm:pt>
    <dgm:pt modelId="{DC203E84-7AF2-4C19-8163-1B6FEC38BBCA}" type="pres">
      <dgm:prSet presAssocID="{F634369E-5B0B-40BB-939A-0DD968AA6E99}" presName="node" presStyleLbl="node1" presStyleIdx="5" presStyleCnt="7" custLinFactY="98440" custLinFactNeighborX="-69401" custLinFactNeighborY="100000">
        <dgm:presLayoutVars>
          <dgm:bulletEnabled val="1"/>
        </dgm:presLayoutVars>
      </dgm:prSet>
      <dgm:spPr/>
      <dgm:t>
        <a:bodyPr/>
        <a:lstStyle/>
        <a:p>
          <a:endParaRPr lang="it-IT"/>
        </a:p>
      </dgm:t>
    </dgm:pt>
    <dgm:pt modelId="{7B796923-B101-4B95-ABBB-E0C1485CC8C8}" type="pres">
      <dgm:prSet presAssocID="{132E8A34-A83E-4648-A67F-D9546AB604BA}" presName="sibTrans" presStyleLbl="sibTrans2D1" presStyleIdx="5" presStyleCnt="6"/>
      <dgm:spPr/>
      <dgm:t>
        <a:bodyPr/>
        <a:lstStyle/>
        <a:p>
          <a:endParaRPr lang="it-IT"/>
        </a:p>
      </dgm:t>
    </dgm:pt>
    <dgm:pt modelId="{25095B65-15F7-4245-9FF7-85E0CEB00B60}" type="pres">
      <dgm:prSet presAssocID="{132E8A34-A83E-4648-A67F-D9546AB604BA}" presName="connectorText" presStyleLbl="sibTrans2D1" presStyleIdx="5" presStyleCnt="6"/>
      <dgm:spPr/>
      <dgm:t>
        <a:bodyPr/>
        <a:lstStyle/>
        <a:p>
          <a:endParaRPr lang="it-IT"/>
        </a:p>
      </dgm:t>
    </dgm:pt>
    <dgm:pt modelId="{EC9EFC67-7ECD-4162-8209-FC80460DDF1A}" type="pres">
      <dgm:prSet presAssocID="{DD483216-E6DB-4261-8FE1-C4DBEBB63092}" presName="node" presStyleLbl="node1" presStyleIdx="6" presStyleCnt="7" custLinFactNeighborX="62336" custLinFactNeighborY="31774">
        <dgm:presLayoutVars>
          <dgm:bulletEnabled val="1"/>
        </dgm:presLayoutVars>
      </dgm:prSet>
      <dgm:spPr>
        <a:prstGeom prst="flowChartMagneticDisk">
          <a:avLst/>
        </a:prstGeom>
      </dgm:spPr>
      <dgm:t>
        <a:bodyPr/>
        <a:lstStyle/>
        <a:p>
          <a:endParaRPr lang="it-IT"/>
        </a:p>
      </dgm:t>
    </dgm:pt>
  </dgm:ptLst>
  <dgm:cxnLst>
    <dgm:cxn modelId="{C80EE26E-027A-46EF-804B-8BA3D20A22B4}" type="presOf" srcId="{94D989E2-46B5-4D9C-89D6-13E0B6257D74}" destId="{85047879-092F-496C-8A10-45365A63AAC4}" srcOrd="0" destOrd="0" presId="urn:microsoft.com/office/officeart/2005/8/layout/process5"/>
    <dgm:cxn modelId="{2731A47E-CA39-4B5F-80F8-665CCDC603F1}" type="presOf" srcId="{5EEED84C-6D99-4098-9C44-54384BE0BA58}" destId="{010BC3B6-D846-445F-8A23-4F636EEE9115}" srcOrd="1" destOrd="0" presId="urn:microsoft.com/office/officeart/2005/8/layout/process5"/>
    <dgm:cxn modelId="{94914920-CD27-42B0-BB07-902E04F758C8}" srcId="{2F3764CA-F775-4AA6-A995-A5DBD1269FA7}" destId="{F634369E-5B0B-40BB-939A-0DD968AA6E99}" srcOrd="5" destOrd="0" parTransId="{0394A36A-5551-459F-9D04-3E0EDB875DD4}" sibTransId="{132E8A34-A83E-4648-A67F-D9546AB604BA}"/>
    <dgm:cxn modelId="{DCF244AF-33E2-4825-A504-A1E522869692}" type="presOf" srcId="{5EEED84C-6D99-4098-9C44-54384BE0BA58}" destId="{F7842BE3-CDD6-448E-85F5-E60A59B3E57E}" srcOrd="0" destOrd="0" presId="urn:microsoft.com/office/officeart/2005/8/layout/process5"/>
    <dgm:cxn modelId="{0C4082B9-6210-4368-B09D-B37E24632F2D}" type="presOf" srcId="{74629FE5-BB7A-46A3-B1F9-E4A599D9CB63}" destId="{2DCDB0C3-E58C-4985-8D4D-BA4BAE5F1E68}" srcOrd="0" destOrd="0" presId="urn:microsoft.com/office/officeart/2005/8/layout/process5"/>
    <dgm:cxn modelId="{09E25DBB-3EF6-44BB-BF83-C06EEDD4F181}" type="presOf" srcId="{2F3764CA-F775-4AA6-A995-A5DBD1269FA7}" destId="{85AADFC2-F2CC-45D8-95F4-7E8AE142FE4D}" srcOrd="0" destOrd="0" presId="urn:microsoft.com/office/officeart/2005/8/layout/process5"/>
    <dgm:cxn modelId="{343E204B-990D-4E4D-B1BF-A33D20B2D8C7}" type="presOf" srcId="{132E8A34-A83E-4648-A67F-D9546AB604BA}" destId="{7B796923-B101-4B95-ABBB-E0C1485CC8C8}" srcOrd="0" destOrd="0" presId="urn:microsoft.com/office/officeart/2005/8/layout/process5"/>
    <dgm:cxn modelId="{D4F91D99-3B57-411B-8634-7CFD0A0E7FE2}" type="presOf" srcId="{3369127A-9D93-4CD7-880E-A724325977C1}" destId="{BE1C679F-C855-43AC-9995-668B31AAC535}" srcOrd="0" destOrd="0" presId="urn:microsoft.com/office/officeart/2005/8/layout/process5"/>
    <dgm:cxn modelId="{C091BE3D-2204-427C-94F2-70146B8E62CB}" type="presOf" srcId="{0E274F25-7CB4-433A-8AE2-FE2FF4C590F1}" destId="{ABC14826-C5BC-42AF-9909-AB593791C03D}" srcOrd="0" destOrd="0" presId="urn:microsoft.com/office/officeart/2005/8/layout/process5"/>
    <dgm:cxn modelId="{3BA7887C-48E9-45EC-BF44-2D72E62DCFC8}" type="presOf" srcId="{94D989E2-46B5-4D9C-89D6-13E0B6257D74}" destId="{D2585234-1658-447F-B68D-D163AD75E700}" srcOrd="1" destOrd="0" presId="urn:microsoft.com/office/officeart/2005/8/layout/process5"/>
    <dgm:cxn modelId="{506C3DB5-4D7D-499D-96EC-D709B2D01F2A}" type="presOf" srcId="{7C2FEC76-6371-466B-BC20-AFA5CD5DD9D0}" destId="{F2BB299D-9C98-4966-96D5-8482AA73C240}" srcOrd="0" destOrd="0" presId="urn:microsoft.com/office/officeart/2005/8/layout/process5"/>
    <dgm:cxn modelId="{D236C83D-6181-438A-AF00-0455740D1D95}" srcId="{2F3764CA-F775-4AA6-A995-A5DBD1269FA7}" destId="{7C2FEC76-6371-466B-BC20-AFA5CD5DD9D0}" srcOrd="0" destOrd="0" parTransId="{0C43D889-22A1-42CA-AC2A-E33CD3578727}" sibTransId="{5EEED84C-6D99-4098-9C44-54384BE0BA58}"/>
    <dgm:cxn modelId="{DEABA648-87AC-4496-A08D-2458FF0E0E92}" type="presOf" srcId="{F634369E-5B0B-40BB-939A-0DD968AA6E99}" destId="{DC203E84-7AF2-4C19-8163-1B6FEC38BBCA}" srcOrd="0" destOrd="0" presId="urn:microsoft.com/office/officeart/2005/8/layout/process5"/>
    <dgm:cxn modelId="{EF0EF741-E638-4B32-8CAF-F69EBD79328D}" type="presOf" srcId="{132E8A34-A83E-4648-A67F-D9546AB604BA}" destId="{25095B65-15F7-4245-9FF7-85E0CEB00B60}" srcOrd="1" destOrd="0" presId="urn:microsoft.com/office/officeart/2005/8/layout/process5"/>
    <dgm:cxn modelId="{6CB3861D-60F2-4A50-B100-611BE725B60C}" type="presOf" srcId="{3369127A-9D93-4CD7-880E-A724325977C1}" destId="{DCBDAD83-37A4-471B-9EE9-A22E63E2D42A}" srcOrd="1" destOrd="0" presId="urn:microsoft.com/office/officeart/2005/8/layout/process5"/>
    <dgm:cxn modelId="{F52ECB5C-46C4-4350-9DC9-FE5DC4D81DB2}" srcId="{2F3764CA-F775-4AA6-A995-A5DBD1269FA7}" destId="{74629FE5-BB7A-46A3-B1F9-E4A599D9CB63}" srcOrd="2" destOrd="0" parTransId="{DA881738-0042-4229-A391-E042AB44EFE3}" sibTransId="{0E274F25-7CB4-433A-8AE2-FE2FF4C590F1}"/>
    <dgm:cxn modelId="{11A6CEFC-2F1E-4C5F-8839-CD7569FBA824}" type="presOf" srcId="{81C8D059-F6C6-461C-BC76-C27313CDCF64}" destId="{1B34FA9F-9079-4336-81EE-CEC5894B9D23}" srcOrd="1" destOrd="0" presId="urn:microsoft.com/office/officeart/2005/8/layout/process5"/>
    <dgm:cxn modelId="{D9ACA3D1-CB70-4C07-B198-E2E5A9B91E83}" type="presOf" srcId="{81C8D059-F6C6-461C-BC76-C27313CDCF64}" destId="{F7BCDEBB-13AD-452A-B620-B36A8C8CA48F}" srcOrd="0" destOrd="0" presId="urn:microsoft.com/office/officeart/2005/8/layout/process5"/>
    <dgm:cxn modelId="{3744135D-D863-4882-96C7-13133D05464F}" type="presOf" srcId="{0E274F25-7CB4-433A-8AE2-FE2FF4C590F1}" destId="{364F2C56-91DB-4448-9C6A-222EC8ADEC01}" srcOrd="1" destOrd="0" presId="urn:microsoft.com/office/officeart/2005/8/layout/process5"/>
    <dgm:cxn modelId="{06967AA7-2F70-4105-B711-3C6C8F21D2C2}" srcId="{2F3764CA-F775-4AA6-A995-A5DBD1269FA7}" destId="{FE5728A5-73CC-497B-9723-45DF04DD4E61}" srcOrd="4" destOrd="0" parTransId="{B2BD065E-99DD-4145-8E5C-67677B66AE1A}" sibTransId="{81C8D059-F6C6-461C-BC76-C27313CDCF64}"/>
    <dgm:cxn modelId="{BFE20D69-EF4E-4BCD-BFF0-E024914DD3CE}" type="presOf" srcId="{FE5728A5-73CC-497B-9723-45DF04DD4E61}" destId="{6CCD3A7B-EDB0-4EFA-9A45-9AA0A05507C0}" srcOrd="0" destOrd="0" presId="urn:microsoft.com/office/officeart/2005/8/layout/process5"/>
    <dgm:cxn modelId="{E0F693FA-1981-4D80-8CCC-70CE6D0207CE}" type="presOf" srcId="{203EEDC3-E92F-4979-877F-C2C471738024}" destId="{4BFF01CB-9ED9-4A66-8916-1FBD04D0E744}" srcOrd="0" destOrd="0" presId="urn:microsoft.com/office/officeart/2005/8/layout/process5"/>
    <dgm:cxn modelId="{74C9298C-61C2-4A73-B1E2-6157210BB3CD}" srcId="{2F3764CA-F775-4AA6-A995-A5DBD1269FA7}" destId="{203EEDC3-E92F-4979-877F-C2C471738024}" srcOrd="1" destOrd="0" parTransId="{82256A17-7BD5-435E-AE6D-D7D68D00CFC5}" sibTransId="{3369127A-9D93-4CD7-880E-A724325977C1}"/>
    <dgm:cxn modelId="{8AD25817-4D83-4B11-B8FF-6F067175FFF2}" srcId="{2F3764CA-F775-4AA6-A995-A5DBD1269FA7}" destId="{F34BD625-D272-49BA-AC43-DC6E1E64B4AE}" srcOrd="3" destOrd="0" parTransId="{826B21D7-52D0-4055-BAB6-EBB88B22BFBB}" sibTransId="{94D989E2-46B5-4D9C-89D6-13E0B6257D74}"/>
    <dgm:cxn modelId="{4D753A85-87DC-4350-B737-685827750E69}" srcId="{2F3764CA-F775-4AA6-A995-A5DBD1269FA7}" destId="{DD483216-E6DB-4261-8FE1-C4DBEBB63092}" srcOrd="6" destOrd="0" parTransId="{F1C16860-C5C6-4496-8DF7-BA332D243234}" sibTransId="{1FFEA655-C16D-4899-8B62-0F02105FED8B}"/>
    <dgm:cxn modelId="{B0C67B91-15CC-4601-95AF-1EE6747444B5}" type="presOf" srcId="{F34BD625-D272-49BA-AC43-DC6E1E64B4AE}" destId="{50D21FC9-1510-4557-AA06-C739B1DFC2FE}" srcOrd="0" destOrd="0" presId="urn:microsoft.com/office/officeart/2005/8/layout/process5"/>
    <dgm:cxn modelId="{0F35361B-761C-4331-8A2F-64066F647995}" type="presOf" srcId="{DD483216-E6DB-4261-8FE1-C4DBEBB63092}" destId="{EC9EFC67-7ECD-4162-8209-FC80460DDF1A}" srcOrd="0" destOrd="0" presId="urn:microsoft.com/office/officeart/2005/8/layout/process5"/>
    <dgm:cxn modelId="{9945DD96-6CAA-4C68-8BB4-61563179C626}" type="presParOf" srcId="{85AADFC2-F2CC-45D8-95F4-7E8AE142FE4D}" destId="{F2BB299D-9C98-4966-96D5-8482AA73C240}" srcOrd="0" destOrd="0" presId="urn:microsoft.com/office/officeart/2005/8/layout/process5"/>
    <dgm:cxn modelId="{35E32D04-6765-4FF5-B08F-8A03FD7247F1}" type="presParOf" srcId="{85AADFC2-F2CC-45D8-95F4-7E8AE142FE4D}" destId="{F7842BE3-CDD6-448E-85F5-E60A59B3E57E}" srcOrd="1" destOrd="0" presId="urn:microsoft.com/office/officeart/2005/8/layout/process5"/>
    <dgm:cxn modelId="{0FCDD442-C1F6-4BB4-8D4D-DD17BA1A4FAA}" type="presParOf" srcId="{F7842BE3-CDD6-448E-85F5-E60A59B3E57E}" destId="{010BC3B6-D846-445F-8A23-4F636EEE9115}" srcOrd="0" destOrd="0" presId="urn:microsoft.com/office/officeart/2005/8/layout/process5"/>
    <dgm:cxn modelId="{45DD05E4-D76C-4245-AFAF-D3E5A3D39387}" type="presParOf" srcId="{85AADFC2-F2CC-45D8-95F4-7E8AE142FE4D}" destId="{4BFF01CB-9ED9-4A66-8916-1FBD04D0E744}" srcOrd="2" destOrd="0" presId="urn:microsoft.com/office/officeart/2005/8/layout/process5"/>
    <dgm:cxn modelId="{0A12E734-8F17-4B6F-98B0-DD324076FB50}" type="presParOf" srcId="{85AADFC2-F2CC-45D8-95F4-7E8AE142FE4D}" destId="{BE1C679F-C855-43AC-9995-668B31AAC535}" srcOrd="3" destOrd="0" presId="urn:microsoft.com/office/officeart/2005/8/layout/process5"/>
    <dgm:cxn modelId="{685D13ED-2570-4360-A0DA-638912BE2CF0}" type="presParOf" srcId="{BE1C679F-C855-43AC-9995-668B31AAC535}" destId="{DCBDAD83-37A4-471B-9EE9-A22E63E2D42A}" srcOrd="0" destOrd="0" presId="urn:microsoft.com/office/officeart/2005/8/layout/process5"/>
    <dgm:cxn modelId="{3C772BDA-03B7-4F9D-ADD0-189EC74888D1}" type="presParOf" srcId="{85AADFC2-F2CC-45D8-95F4-7E8AE142FE4D}" destId="{2DCDB0C3-E58C-4985-8D4D-BA4BAE5F1E68}" srcOrd="4" destOrd="0" presId="urn:microsoft.com/office/officeart/2005/8/layout/process5"/>
    <dgm:cxn modelId="{3089157D-4F0E-4B50-9A69-C51FD4510A20}" type="presParOf" srcId="{85AADFC2-F2CC-45D8-95F4-7E8AE142FE4D}" destId="{ABC14826-C5BC-42AF-9909-AB593791C03D}" srcOrd="5" destOrd="0" presId="urn:microsoft.com/office/officeart/2005/8/layout/process5"/>
    <dgm:cxn modelId="{7DEC2D09-1DE6-499F-975E-D9F3009BB94B}" type="presParOf" srcId="{ABC14826-C5BC-42AF-9909-AB593791C03D}" destId="{364F2C56-91DB-4448-9C6A-222EC8ADEC01}" srcOrd="0" destOrd="0" presId="urn:microsoft.com/office/officeart/2005/8/layout/process5"/>
    <dgm:cxn modelId="{0B9622C2-1344-4E86-9E82-4152C8F6E75B}" type="presParOf" srcId="{85AADFC2-F2CC-45D8-95F4-7E8AE142FE4D}" destId="{50D21FC9-1510-4557-AA06-C739B1DFC2FE}" srcOrd="6" destOrd="0" presId="urn:microsoft.com/office/officeart/2005/8/layout/process5"/>
    <dgm:cxn modelId="{30D7D5CB-0D62-4696-B86F-52FD22BB7BA9}" type="presParOf" srcId="{85AADFC2-F2CC-45D8-95F4-7E8AE142FE4D}" destId="{85047879-092F-496C-8A10-45365A63AAC4}" srcOrd="7" destOrd="0" presId="urn:microsoft.com/office/officeart/2005/8/layout/process5"/>
    <dgm:cxn modelId="{7BBB8660-3D6F-4F25-B13F-2E321F0ABADD}" type="presParOf" srcId="{85047879-092F-496C-8A10-45365A63AAC4}" destId="{D2585234-1658-447F-B68D-D163AD75E700}" srcOrd="0" destOrd="0" presId="urn:microsoft.com/office/officeart/2005/8/layout/process5"/>
    <dgm:cxn modelId="{A60C1B61-AE38-40A5-8F2C-3919FF5CC943}" type="presParOf" srcId="{85AADFC2-F2CC-45D8-95F4-7E8AE142FE4D}" destId="{6CCD3A7B-EDB0-4EFA-9A45-9AA0A05507C0}" srcOrd="8" destOrd="0" presId="urn:microsoft.com/office/officeart/2005/8/layout/process5"/>
    <dgm:cxn modelId="{0130616F-4A8F-4C7D-9629-42E3FF35B217}" type="presParOf" srcId="{85AADFC2-F2CC-45D8-95F4-7E8AE142FE4D}" destId="{F7BCDEBB-13AD-452A-B620-B36A8C8CA48F}" srcOrd="9" destOrd="0" presId="urn:microsoft.com/office/officeart/2005/8/layout/process5"/>
    <dgm:cxn modelId="{64815644-D524-4811-8389-62CB062FE5EC}" type="presParOf" srcId="{F7BCDEBB-13AD-452A-B620-B36A8C8CA48F}" destId="{1B34FA9F-9079-4336-81EE-CEC5894B9D23}" srcOrd="0" destOrd="0" presId="urn:microsoft.com/office/officeart/2005/8/layout/process5"/>
    <dgm:cxn modelId="{42D137BD-1D16-4D19-9B85-7EB1694457C9}" type="presParOf" srcId="{85AADFC2-F2CC-45D8-95F4-7E8AE142FE4D}" destId="{DC203E84-7AF2-4C19-8163-1B6FEC38BBCA}" srcOrd="10" destOrd="0" presId="urn:microsoft.com/office/officeart/2005/8/layout/process5"/>
    <dgm:cxn modelId="{86C472BE-0EDC-4DBF-AFA9-5DCC261166A3}" type="presParOf" srcId="{85AADFC2-F2CC-45D8-95F4-7E8AE142FE4D}" destId="{7B796923-B101-4B95-ABBB-E0C1485CC8C8}" srcOrd="11" destOrd="0" presId="urn:microsoft.com/office/officeart/2005/8/layout/process5"/>
    <dgm:cxn modelId="{D5BB4C00-3F60-4CD0-815B-741E5A80844F}" type="presParOf" srcId="{7B796923-B101-4B95-ABBB-E0C1485CC8C8}" destId="{25095B65-15F7-4245-9FF7-85E0CEB00B60}" srcOrd="0" destOrd="0" presId="urn:microsoft.com/office/officeart/2005/8/layout/process5"/>
    <dgm:cxn modelId="{DFAA82DA-FC0F-4091-A544-54D13DDE13FE}" type="presParOf" srcId="{85AADFC2-F2CC-45D8-95F4-7E8AE142FE4D}" destId="{EC9EFC67-7ECD-4162-8209-FC80460DDF1A}" srcOrd="12"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0799EC-32D5-4DA6-9B99-4C9D06922CA2}">
      <dsp:nvSpPr>
        <dsp:cNvPr id="0" name=""/>
        <dsp:cNvSpPr/>
      </dsp:nvSpPr>
      <dsp:spPr>
        <a:xfrm rot="5400000">
          <a:off x="2638236" y="-967783"/>
          <a:ext cx="697310" cy="2811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product services, market segment, strategic goals, strategic projects, interactions with customers, interactions with suppliers</a:t>
          </a:r>
          <a:endParaRPr lang="it-IT" sz="1100" kern="1200" dirty="0"/>
        </a:p>
      </dsp:txBody>
      <dsp:txXfrm rot="5400000">
        <a:off x="2638236" y="-967783"/>
        <a:ext cx="697310" cy="2811192"/>
      </dsp:txXfrm>
    </dsp:sp>
    <dsp:sp modelId="{D5A828B4-2383-4A69-9AF3-673BFFD1DBB8}">
      <dsp:nvSpPr>
        <dsp:cNvPr id="0" name=""/>
        <dsp:cNvSpPr/>
      </dsp:nvSpPr>
      <dsp:spPr>
        <a:xfrm>
          <a:off x="0" y="1993"/>
          <a:ext cx="1581295" cy="871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Business</a:t>
          </a:r>
          <a:endParaRPr lang="it-IT" sz="2100" kern="1200" dirty="0"/>
        </a:p>
      </dsp:txBody>
      <dsp:txXfrm>
        <a:off x="0" y="1993"/>
        <a:ext cx="1581295" cy="871637"/>
      </dsp:txXfrm>
    </dsp:sp>
    <dsp:sp modelId="{3C2F287D-E202-404D-A789-E1E4DFD304FF}">
      <dsp:nvSpPr>
        <dsp:cNvPr id="0" name=""/>
        <dsp:cNvSpPr/>
      </dsp:nvSpPr>
      <dsp:spPr>
        <a:xfrm rot="5400000">
          <a:off x="2638236" y="-52563"/>
          <a:ext cx="697310" cy="2811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business processes, organization units, roles and responsibilities, information flows, sites</a:t>
          </a:r>
          <a:endParaRPr lang="it-IT" sz="1100" kern="1200" dirty="0"/>
        </a:p>
      </dsp:txBody>
      <dsp:txXfrm rot="5400000">
        <a:off x="2638236" y="-52563"/>
        <a:ext cx="697310" cy="2811192"/>
      </dsp:txXfrm>
    </dsp:sp>
    <dsp:sp modelId="{3C981BD9-B0DF-430E-942C-57F44916DA00}">
      <dsp:nvSpPr>
        <dsp:cNvPr id="0" name=""/>
        <dsp:cNvSpPr/>
      </dsp:nvSpPr>
      <dsp:spPr>
        <a:xfrm>
          <a:off x="0" y="917213"/>
          <a:ext cx="1581295" cy="871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Process</a:t>
          </a:r>
          <a:endParaRPr lang="it-IT" sz="2100" kern="1200" dirty="0"/>
        </a:p>
      </dsp:txBody>
      <dsp:txXfrm>
        <a:off x="0" y="917213"/>
        <a:ext cx="1581295" cy="871637"/>
      </dsp:txXfrm>
    </dsp:sp>
    <dsp:sp modelId="{1187C7D3-0772-409A-A469-4AEC12C17716}">
      <dsp:nvSpPr>
        <dsp:cNvPr id="0" name=""/>
        <dsp:cNvSpPr/>
      </dsp:nvSpPr>
      <dsp:spPr>
        <a:xfrm rot="5400000">
          <a:off x="2638236" y="862655"/>
          <a:ext cx="697310" cy="2811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applications, application domains, technical services, IS-Functionality, information objects, interfaces</a:t>
          </a:r>
          <a:endParaRPr lang="it-IT" sz="1100" kern="1200" dirty="0"/>
        </a:p>
      </dsp:txBody>
      <dsp:txXfrm rot="5400000">
        <a:off x="2638236" y="862655"/>
        <a:ext cx="697310" cy="2811192"/>
      </dsp:txXfrm>
    </dsp:sp>
    <dsp:sp modelId="{4513EA2E-7F95-4971-9BFF-0BC9DE570575}">
      <dsp:nvSpPr>
        <dsp:cNvPr id="0" name=""/>
        <dsp:cNvSpPr/>
      </dsp:nvSpPr>
      <dsp:spPr>
        <a:xfrm>
          <a:off x="0" y="1832433"/>
          <a:ext cx="1581295" cy="871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Integration</a:t>
          </a:r>
        </a:p>
      </dsp:txBody>
      <dsp:txXfrm>
        <a:off x="0" y="1832433"/>
        <a:ext cx="1581295" cy="871637"/>
      </dsp:txXfrm>
    </dsp:sp>
    <dsp:sp modelId="{BE3F9AAD-D059-4781-82D8-8FF3A741C729}">
      <dsp:nvSpPr>
        <dsp:cNvPr id="0" name=""/>
        <dsp:cNvSpPr/>
      </dsp:nvSpPr>
      <dsp:spPr>
        <a:xfrm rot="5400000">
          <a:off x="2638236" y="1777875"/>
          <a:ext cx="697310" cy="2811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software components, </a:t>
          </a:r>
          <a:r>
            <a:rPr lang="en-US" sz="1100" kern="1200" dirty="0" err="1" smtClean="0"/>
            <a:t>datastructures</a:t>
          </a:r>
          <a:endParaRPr lang="it-IT" sz="1100" kern="1200" dirty="0"/>
        </a:p>
      </dsp:txBody>
      <dsp:txXfrm rot="5400000">
        <a:off x="2638236" y="1777875"/>
        <a:ext cx="697310" cy="2811192"/>
      </dsp:txXfrm>
    </dsp:sp>
    <dsp:sp modelId="{2772B08E-EDA2-4C2D-A9E2-68623C82E721}">
      <dsp:nvSpPr>
        <dsp:cNvPr id="0" name=""/>
        <dsp:cNvSpPr/>
      </dsp:nvSpPr>
      <dsp:spPr>
        <a:xfrm>
          <a:off x="0" y="2747652"/>
          <a:ext cx="1581295" cy="871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Software</a:t>
          </a:r>
          <a:endParaRPr lang="it-IT" sz="2100" kern="1200" dirty="0"/>
        </a:p>
      </dsp:txBody>
      <dsp:txXfrm>
        <a:off x="0" y="2747652"/>
        <a:ext cx="1581295" cy="871637"/>
      </dsp:txXfrm>
    </dsp:sp>
    <dsp:sp modelId="{F5C6C1F7-E293-4591-9517-29DF3347E30C}">
      <dsp:nvSpPr>
        <dsp:cNvPr id="0" name=""/>
        <dsp:cNvSpPr/>
      </dsp:nvSpPr>
      <dsp:spPr>
        <a:xfrm rot="5400000">
          <a:off x="2638236" y="2693095"/>
          <a:ext cx="697310" cy="2811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hardware, network, software platforms</a:t>
          </a:r>
          <a:endParaRPr lang="it-IT" sz="1100" kern="1200" dirty="0"/>
        </a:p>
      </dsp:txBody>
      <dsp:txXfrm rot="5400000">
        <a:off x="2638236" y="2693095"/>
        <a:ext cx="697310" cy="2811192"/>
      </dsp:txXfrm>
    </dsp:sp>
    <dsp:sp modelId="{0088932B-C572-4D7C-BB77-07C614B407A7}">
      <dsp:nvSpPr>
        <dsp:cNvPr id="0" name=""/>
        <dsp:cNvSpPr/>
      </dsp:nvSpPr>
      <dsp:spPr>
        <a:xfrm>
          <a:off x="0" y="3662872"/>
          <a:ext cx="1581295" cy="8716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Technology</a:t>
          </a:r>
          <a:endParaRPr lang="it-IT" sz="2100" kern="1200" dirty="0"/>
        </a:p>
      </dsp:txBody>
      <dsp:txXfrm>
        <a:off x="0" y="3662872"/>
        <a:ext cx="1581295" cy="8716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0799EC-32D5-4DA6-9B99-4C9D06922CA2}">
      <dsp:nvSpPr>
        <dsp:cNvPr id="0" name=""/>
        <dsp:cNvSpPr/>
      </dsp:nvSpPr>
      <dsp:spPr>
        <a:xfrm rot="5400000">
          <a:off x="2138072" y="-456405"/>
          <a:ext cx="1403846" cy="26729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customers, suppliers, countries laws and regulations, business </a:t>
          </a:r>
          <a:r>
            <a:rPr lang="en-US" sz="1700" kern="1200" dirty="0" err="1" smtClean="0"/>
            <a:t>reqs</a:t>
          </a:r>
          <a:r>
            <a:rPr lang="en-US" sz="1700" kern="1200" dirty="0" smtClean="0"/>
            <a:t>, business data, roles</a:t>
          </a:r>
          <a:endParaRPr lang="it-IT" sz="1700" kern="1200" dirty="0"/>
        </a:p>
      </dsp:txBody>
      <dsp:txXfrm rot="5400000">
        <a:off x="2138072" y="-456405"/>
        <a:ext cx="1403846" cy="2672936"/>
      </dsp:txXfrm>
    </dsp:sp>
    <dsp:sp modelId="{D5A828B4-2383-4A69-9AF3-673BFFD1DBB8}">
      <dsp:nvSpPr>
        <dsp:cNvPr id="0" name=""/>
        <dsp:cNvSpPr/>
      </dsp:nvSpPr>
      <dsp:spPr>
        <a:xfrm>
          <a:off x="0" y="2658"/>
          <a:ext cx="1503527" cy="17548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Business</a:t>
          </a:r>
          <a:endParaRPr lang="it-IT" sz="2100" kern="1200" dirty="0"/>
        </a:p>
      </dsp:txBody>
      <dsp:txXfrm>
        <a:off x="0" y="2658"/>
        <a:ext cx="1503527" cy="1754808"/>
      </dsp:txXfrm>
    </dsp:sp>
    <dsp:sp modelId="{1187C7D3-0772-409A-A469-4AEC12C17716}">
      <dsp:nvSpPr>
        <dsp:cNvPr id="0" name=""/>
        <dsp:cNvSpPr/>
      </dsp:nvSpPr>
      <dsp:spPr>
        <a:xfrm rot="5400000">
          <a:off x="2138072" y="1386143"/>
          <a:ext cx="1403846" cy="26729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IT services</a:t>
          </a:r>
        </a:p>
        <a:p>
          <a:pPr marL="171450" lvl="1" indent="-171450" algn="l" defTabSz="755650">
            <a:lnSpc>
              <a:spcPct val="90000"/>
            </a:lnSpc>
            <a:spcBef>
              <a:spcPct val="0"/>
            </a:spcBef>
            <a:spcAft>
              <a:spcPct val="15000"/>
            </a:spcAft>
            <a:buChar char="••"/>
          </a:pPr>
          <a:r>
            <a:rPr lang="en-US" sz="1700" kern="1200" dirty="0" smtClean="0"/>
            <a:t>applications, subservices</a:t>
          </a:r>
        </a:p>
        <a:p>
          <a:pPr marL="171450" lvl="1" indent="-171450" algn="l" defTabSz="755650">
            <a:lnSpc>
              <a:spcPct val="90000"/>
            </a:lnSpc>
            <a:spcBef>
              <a:spcPct val="0"/>
            </a:spcBef>
            <a:spcAft>
              <a:spcPct val="15000"/>
            </a:spcAft>
            <a:buChar char="••"/>
          </a:pPr>
          <a:r>
            <a:rPr lang="en-US" sz="1700" kern="1200" dirty="0" smtClean="0"/>
            <a:t>structured data</a:t>
          </a:r>
        </a:p>
      </dsp:txBody>
      <dsp:txXfrm rot="5400000">
        <a:off x="2138072" y="1386143"/>
        <a:ext cx="1403846" cy="2672936"/>
      </dsp:txXfrm>
    </dsp:sp>
    <dsp:sp modelId="{4513EA2E-7F95-4971-9BFF-0BC9DE570575}">
      <dsp:nvSpPr>
        <dsp:cNvPr id="0" name=""/>
        <dsp:cNvSpPr/>
      </dsp:nvSpPr>
      <dsp:spPr>
        <a:xfrm>
          <a:off x="0" y="1845207"/>
          <a:ext cx="1503527" cy="17548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IT layer</a:t>
          </a:r>
        </a:p>
      </dsp:txBody>
      <dsp:txXfrm>
        <a:off x="0" y="1845207"/>
        <a:ext cx="1503527" cy="1754808"/>
      </dsp:txXfrm>
    </dsp:sp>
    <dsp:sp modelId="{BE3F9AAD-D059-4781-82D8-8FF3A741C729}">
      <dsp:nvSpPr>
        <dsp:cNvPr id="0" name=""/>
        <dsp:cNvSpPr/>
      </dsp:nvSpPr>
      <dsp:spPr>
        <a:xfrm rot="5400000">
          <a:off x="2138072" y="3228692"/>
          <a:ext cx="1403846" cy="26729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hardware, network topology, security capabilities</a:t>
          </a:r>
          <a:endParaRPr lang="it-IT" sz="1700" kern="1200" dirty="0"/>
        </a:p>
      </dsp:txBody>
      <dsp:txXfrm rot="5400000">
        <a:off x="2138072" y="3228692"/>
        <a:ext cx="1403846" cy="2672936"/>
      </dsp:txXfrm>
    </dsp:sp>
    <dsp:sp modelId="{2772B08E-EDA2-4C2D-A9E2-68623C82E721}">
      <dsp:nvSpPr>
        <dsp:cNvPr id="0" name=""/>
        <dsp:cNvSpPr/>
      </dsp:nvSpPr>
      <dsp:spPr>
        <a:xfrm>
          <a:off x="0" y="3687756"/>
          <a:ext cx="1503527" cy="17548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Landscape</a:t>
          </a:r>
          <a:endParaRPr lang="it-IT" sz="2100" kern="1200" dirty="0"/>
        </a:p>
      </dsp:txBody>
      <dsp:txXfrm>
        <a:off x="0" y="3687756"/>
        <a:ext cx="1503527" cy="175480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18CA20-21A5-4646-8117-221B47FD01C8}">
      <dsp:nvSpPr>
        <dsp:cNvPr id="0" name=""/>
        <dsp:cNvSpPr/>
      </dsp:nvSpPr>
      <dsp:spPr>
        <a:xfrm>
          <a:off x="86542" y="2777"/>
          <a:ext cx="1893170" cy="1833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n-US" sz="1500" kern="1200" dirty="0" smtClean="0"/>
            <a:t>high-level </a:t>
          </a:r>
          <a:r>
            <a:rPr lang="en-US" sz="1500" b="1" kern="1200" dirty="0" smtClean="0"/>
            <a:t>security requirements</a:t>
          </a:r>
          <a:r>
            <a:rPr lang="en-US" sz="1500" kern="1200" dirty="0" smtClean="0"/>
            <a:t> and business- and legal-driven policies</a:t>
          </a:r>
          <a:endParaRPr lang="it-IT" sz="1500" kern="1200" dirty="0"/>
        </a:p>
      </dsp:txBody>
      <dsp:txXfrm>
        <a:off x="86542" y="2777"/>
        <a:ext cx="1893170" cy="1833250"/>
      </dsp:txXfrm>
    </dsp:sp>
    <dsp:sp modelId="{61F52ECE-B92F-4417-AF1F-56AD3BD1F19B}">
      <dsp:nvSpPr>
        <dsp:cNvPr id="0" name=""/>
        <dsp:cNvSpPr/>
      </dsp:nvSpPr>
      <dsp:spPr>
        <a:xfrm>
          <a:off x="86542" y="1927690"/>
          <a:ext cx="1893170" cy="1833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dirty="0" smtClean="0"/>
            <a:t>selected </a:t>
          </a:r>
          <a:r>
            <a:rPr lang="en-US" sz="1400" b="1" kern="1200" dirty="0" smtClean="0"/>
            <a:t>IT policies </a:t>
          </a:r>
          <a:r>
            <a:rPr lang="en-US" sz="1400" kern="1200" dirty="0" smtClean="0"/>
            <a:t>and controls to fulfill requirements</a:t>
          </a:r>
          <a:endParaRPr lang="it-IT" sz="1400" kern="1200" dirty="0"/>
        </a:p>
      </dsp:txBody>
      <dsp:txXfrm>
        <a:off x="86542" y="1927690"/>
        <a:ext cx="1893170" cy="1833250"/>
      </dsp:txXfrm>
    </dsp:sp>
    <dsp:sp modelId="{E094290E-4F69-4495-81BC-BFE5DB4C6686}">
      <dsp:nvSpPr>
        <dsp:cNvPr id="0" name=""/>
        <dsp:cNvSpPr/>
      </dsp:nvSpPr>
      <dsp:spPr>
        <a:xfrm>
          <a:off x="86542" y="3852603"/>
          <a:ext cx="1893170" cy="1833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dirty="0" smtClean="0"/>
            <a:t>technology-specific </a:t>
          </a:r>
          <a:r>
            <a:rPr lang="en-US" sz="1400" b="1" kern="1200" dirty="0" smtClean="0"/>
            <a:t>security configurations  </a:t>
          </a:r>
          <a:r>
            <a:rPr lang="en-US" sz="1400" kern="1200" dirty="0" smtClean="0"/>
            <a:t>to implement controls on a given IT landscape</a:t>
          </a:r>
          <a:endParaRPr lang="en-US" sz="1400" kern="1200" dirty="0"/>
        </a:p>
      </dsp:txBody>
      <dsp:txXfrm>
        <a:off x="86542" y="3852603"/>
        <a:ext cx="1893170" cy="183325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F4A4AB-3774-40EC-BD55-C04BA6D509AF}">
      <dsp:nvSpPr>
        <dsp:cNvPr id="0" name=""/>
        <dsp:cNvSpPr/>
      </dsp:nvSpPr>
      <dsp:spPr>
        <a:xfrm>
          <a:off x="1224135" y="155565"/>
          <a:ext cx="2160239" cy="11440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detection and analysis of </a:t>
          </a:r>
          <a:r>
            <a:rPr lang="en-US" sz="2000" kern="1200" dirty="0" err="1" smtClean="0"/>
            <a:t>req</a:t>
          </a:r>
          <a:r>
            <a:rPr lang="en-US" sz="2000" kern="1200" dirty="0" smtClean="0"/>
            <a:t> conflicts</a:t>
          </a:r>
          <a:endParaRPr lang="it-IT" sz="2000" kern="1200" dirty="0"/>
        </a:p>
      </dsp:txBody>
      <dsp:txXfrm>
        <a:off x="1224135" y="155565"/>
        <a:ext cx="2160239" cy="1144041"/>
      </dsp:txXfrm>
    </dsp:sp>
    <dsp:sp modelId="{4397E0F1-CB2A-42FD-97A2-799FBE03305E}">
      <dsp:nvSpPr>
        <dsp:cNvPr id="0" name=""/>
        <dsp:cNvSpPr/>
      </dsp:nvSpPr>
      <dsp:spPr>
        <a:xfrm>
          <a:off x="1224135" y="1310132"/>
          <a:ext cx="2160239" cy="11440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matching </a:t>
          </a:r>
          <a:r>
            <a:rPr lang="en-US" sz="2000" kern="1200" dirty="0" err="1" smtClean="0"/>
            <a:t>reqs</a:t>
          </a:r>
          <a:r>
            <a:rPr lang="en-US" sz="2000" kern="1200" dirty="0" smtClean="0"/>
            <a:t> against suppliers</a:t>
          </a:r>
          <a:endParaRPr lang="it-IT" sz="2000" kern="1200" dirty="0"/>
        </a:p>
      </dsp:txBody>
      <dsp:txXfrm>
        <a:off x="1224135" y="1310132"/>
        <a:ext cx="2160239" cy="1144041"/>
      </dsp:txXfrm>
    </dsp:sp>
    <dsp:sp modelId="{F876E94C-478B-4EEF-B09A-E61A3563BDB2}">
      <dsp:nvSpPr>
        <dsp:cNvPr id="0" name=""/>
        <dsp:cNvSpPr/>
      </dsp:nvSpPr>
      <dsp:spPr>
        <a:xfrm>
          <a:off x="1224135" y="2454173"/>
          <a:ext cx="2160239" cy="11440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kern="1200" dirty="0" smtClean="0"/>
            <a:t>refinement / selection of security controls</a:t>
          </a:r>
          <a:endParaRPr lang="fr-FR" sz="1900" kern="1200" dirty="0"/>
        </a:p>
      </dsp:txBody>
      <dsp:txXfrm>
        <a:off x="1224135" y="2454173"/>
        <a:ext cx="2160239" cy="1144041"/>
      </dsp:txXfrm>
    </dsp:sp>
    <dsp:sp modelId="{E05E533B-A19A-467C-9E72-486093A64420}">
      <dsp:nvSpPr>
        <dsp:cNvPr id="0" name=""/>
        <dsp:cNvSpPr/>
      </dsp:nvSpPr>
      <dsp:spPr>
        <a:xfrm>
          <a:off x="1224135" y="3606108"/>
          <a:ext cx="2160239" cy="11440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kern="1200" dirty="0" smtClean="0"/>
            <a:t>optimized configuration generation</a:t>
          </a:r>
          <a:endParaRPr lang="fr-FR" sz="1900" kern="1200" dirty="0"/>
        </a:p>
      </dsp:txBody>
      <dsp:txXfrm>
        <a:off x="1224135" y="3606108"/>
        <a:ext cx="2160239" cy="114404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52A8FA-AA4E-433D-89FE-DA3C4597F14B}">
      <dsp:nvSpPr>
        <dsp:cNvPr id="0" name=""/>
        <dsp:cNvSpPr/>
      </dsp:nvSpPr>
      <dsp:spPr>
        <a:xfrm>
          <a:off x="166171" y="23"/>
          <a:ext cx="2187937" cy="9458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kern="1200" dirty="0" smtClean="0"/>
            <a:t>analysis of </a:t>
          </a:r>
          <a:r>
            <a:rPr lang="en-US" sz="1700" kern="1200" dirty="0" err="1" smtClean="0"/>
            <a:t>reqs</a:t>
          </a:r>
          <a:r>
            <a:rPr lang="en-US" sz="1700" kern="1200" dirty="0" smtClean="0"/>
            <a:t> and landscape changes</a:t>
          </a:r>
          <a:endParaRPr lang="en-US" sz="1700" b="1" kern="1200" dirty="0"/>
        </a:p>
      </dsp:txBody>
      <dsp:txXfrm>
        <a:off x="166171" y="23"/>
        <a:ext cx="2187937" cy="945826"/>
      </dsp:txXfrm>
    </dsp:sp>
    <dsp:sp modelId="{093CA5A3-C1B4-4633-8E05-40B6EF3F2A59}">
      <dsp:nvSpPr>
        <dsp:cNvPr id="0" name=""/>
        <dsp:cNvSpPr/>
      </dsp:nvSpPr>
      <dsp:spPr>
        <a:xfrm>
          <a:off x="166171" y="993141"/>
          <a:ext cx="2187937" cy="9458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t>system validation and audit </a:t>
          </a:r>
          <a:endParaRPr lang="fr-FR" sz="1600" kern="1200" dirty="0"/>
        </a:p>
      </dsp:txBody>
      <dsp:txXfrm>
        <a:off x="166171" y="993141"/>
        <a:ext cx="2187937" cy="94582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BB299D-9C98-4966-96D5-8482AA73C240}">
      <dsp:nvSpPr>
        <dsp:cNvPr id="0" name=""/>
        <dsp:cNvSpPr/>
      </dsp:nvSpPr>
      <dsp:spPr>
        <a:xfrm>
          <a:off x="0" y="0"/>
          <a:ext cx="1530486" cy="918291"/>
        </a:xfrm>
        <a:prstGeom prst="flowChartMagneticDisk">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Business policy</a:t>
          </a:r>
          <a:endParaRPr lang="it-IT" sz="1400" kern="1200" dirty="0"/>
        </a:p>
      </dsp:txBody>
      <dsp:txXfrm>
        <a:off x="0" y="0"/>
        <a:ext cx="1530486" cy="918291"/>
      </dsp:txXfrm>
    </dsp:sp>
    <dsp:sp modelId="{F7842BE3-CDD6-448E-85F5-E60A59B3E57E}">
      <dsp:nvSpPr>
        <dsp:cNvPr id="0" name=""/>
        <dsp:cNvSpPr/>
      </dsp:nvSpPr>
      <dsp:spPr>
        <a:xfrm rot="5400000">
          <a:off x="722359" y="806996"/>
          <a:ext cx="85766" cy="3795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it-IT" sz="500" kern="1200"/>
        </a:p>
      </dsp:txBody>
      <dsp:txXfrm rot="5400000">
        <a:off x="722359" y="806996"/>
        <a:ext cx="85766" cy="379560"/>
      </dsp:txXfrm>
    </dsp:sp>
    <dsp:sp modelId="{4BFF01CB-9ED9-4A66-8916-1FBD04D0E744}">
      <dsp:nvSpPr>
        <dsp:cNvPr id="0" name=""/>
        <dsp:cNvSpPr/>
      </dsp:nvSpPr>
      <dsp:spPr>
        <a:xfrm>
          <a:off x="0" y="1080116"/>
          <a:ext cx="1530486" cy="918291"/>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harmonization and refinement</a:t>
          </a:r>
          <a:endParaRPr lang="it-IT" sz="1400" kern="1200" dirty="0"/>
        </a:p>
      </dsp:txBody>
      <dsp:txXfrm>
        <a:off x="0" y="1080116"/>
        <a:ext cx="1530486" cy="918291"/>
      </dsp:txXfrm>
    </dsp:sp>
    <dsp:sp modelId="{BE1C679F-C855-43AC-9995-668B31AAC535}">
      <dsp:nvSpPr>
        <dsp:cNvPr id="0" name=""/>
        <dsp:cNvSpPr/>
      </dsp:nvSpPr>
      <dsp:spPr>
        <a:xfrm rot="5400000">
          <a:off x="684192" y="1956966"/>
          <a:ext cx="162101" cy="3795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684192" y="1956966"/>
        <a:ext cx="162101" cy="379560"/>
      </dsp:txXfrm>
    </dsp:sp>
    <dsp:sp modelId="{2DCDB0C3-E58C-4985-8D4D-BA4BAE5F1E68}">
      <dsp:nvSpPr>
        <dsp:cNvPr id="0" name=""/>
        <dsp:cNvSpPr/>
      </dsp:nvSpPr>
      <dsp:spPr>
        <a:xfrm>
          <a:off x="0" y="2304260"/>
          <a:ext cx="1530486" cy="918291"/>
        </a:xfrm>
        <a:prstGeom prst="flowChartMagneticDisk">
          <a:avLst/>
        </a:prstGeom>
        <a:solidFill>
          <a:schemeClr val="tx2">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IT policy</a:t>
          </a:r>
          <a:endParaRPr lang="it-IT" sz="1400" kern="1200" dirty="0"/>
        </a:p>
      </dsp:txBody>
      <dsp:txXfrm>
        <a:off x="0" y="2304260"/>
        <a:ext cx="1530486" cy="918291"/>
      </dsp:txXfrm>
    </dsp:sp>
    <dsp:sp modelId="{ABC14826-C5BC-42AF-9909-AB593791C03D}">
      <dsp:nvSpPr>
        <dsp:cNvPr id="0" name=""/>
        <dsp:cNvSpPr/>
      </dsp:nvSpPr>
      <dsp:spPr>
        <a:xfrm rot="5400000">
          <a:off x="684196" y="3181103"/>
          <a:ext cx="162093" cy="3795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t-IT" sz="800" kern="1200"/>
        </a:p>
      </dsp:txBody>
      <dsp:txXfrm rot="5400000">
        <a:off x="684196" y="3181103"/>
        <a:ext cx="162093" cy="379560"/>
      </dsp:txXfrm>
    </dsp:sp>
    <dsp:sp modelId="{50D21FC9-1510-4557-AA06-C739B1DFC2FE}">
      <dsp:nvSpPr>
        <dsp:cNvPr id="0" name=""/>
        <dsp:cNvSpPr/>
      </dsp:nvSpPr>
      <dsp:spPr>
        <a:xfrm>
          <a:off x="0" y="3528389"/>
          <a:ext cx="1530486" cy="918291"/>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ontology-based refinement</a:t>
          </a:r>
          <a:endParaRPr lang="it-IT" sz="1400" kern="1200" dirty="0"/>
        </a:p>
      </dsp:txBody>
      <dsp:txXfrm>
        <a:off x="0" y="3528389"/>
        <a:ext cx="1530486" cy="918291"/>
      </dsp:txXfrm>
    </dsp:sp>
    <dsp:sp modelId="{85047879-092F-496C-8A10-45365A63AAC4}">
      <dsp:nvSpPr>
        <dsp:cNvPr id="0" name=""/>
        <dsp:cNvSpPr/>
      </dsp:nvSpPr>
      <dsp:spPr>
        <a:xfrm rot="5400000">
          <a:off x="724894" y="4330746"/>
          <a:ext cx="80697" cy="3795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it-IT" sz="500" kern="1200"/>
        </a:p>
      </dsp:txBody>
      <dsp:txXfrm rot="5400000">
        <a:off x="724894" y="4330746"/>
        <a:ext cx="80697" cy="379560"/>
      </dsp:txXfrm>
    </dsp:sp>
    <dsp:sp modelId="{6CCD3A7B-EDB0-4EFA-9A45-9AA0A05507C0}">
      <dsp:nvSpPr>
        <dsp:cNvPr id="0" name=""/>
        <dsp:cNvSpPr/>
      </dsp:nvSpPr>
      <dsp:spPr>
        <a:xfrm>
          <a:off x="0" y="4598940"/>
          <a:ext cx="1530486" cy="918291"/>
        </a:xfrm>
        <a:prstGeom prst="flowChartMagneticDisk">
          <a:avLst/>
        </a:prstGeom>
        <a:solidFill>
          <a:schemeClr val="accent2">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logical associations</a:t>
          </a:r>
          <a:endParaRPr lang="it-IT" sz="1400" kern="1200" dirty="0"/>
        </a:p>
      </dsp:txBody>
      <dsp:txXfrm>
        <a:off x="0" y="4598940"/>
        <a:ext cx="1530486" cy="918291"/>
      </dsp:txXfrm>
    </dsp:sp>
    <dsp:sp modelId="{F7BCDEBB-13AD-452A-B620-B36A8C8CA48F}">
      <dsp:nvSpPr>
        <dsp:cNvPr id="0" name=""/>
        <dsp:cNvSpPr/>
      </dsp:nvSpPr>
      <dsp:spPr>
        <a:xfrm>
          <a:off x="1653192" y="4868305"/>
          <a:ext cx="295609" cy="3795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1653192" y="4868305"/>
        <a:ext cx="295609" cy="379560"/>
      </dsp:txXfrm>
    </dsp:sp>
    <dsp:sp modelId="{DC203E84-7AF2-4C19-8163-1B6FEC38BBCA}">
      <dsp:nvSpPr>
        <dsp:cNvPr id="0" name=""/>
        <dsp:cNvSpPr/>
      </dsp:nvSpPr>
      <dsp:spPr>
        <a:xfrm>
          <a:off x="2088240" y="4598940"/>
          <a:ext cx="1530486" cy="918291"/>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landscape configuration</a:t>
          </a:r>
          <a:endParaRPr lang="it-IT" sz="1400" kern="1200" dirty="0"/>
        </a:p>
      </dsp:txBody>
      <dsp:txXfrm>
        <a:off x="2088240" y="4598940"/>
        <a:ext cx="1530486" cy="918291"/>
      </dsp:txXfrm>
    </dsp:sp>
    <dsp:sp modelId="{7B796923-B101-4B95-ABBB-E0C1485CC8C8}">
      <dsp:nvSpPr>
        <dsp:cNvPr id="0" name=""/>
        <dsp:cNvSpPr/>
      </dsp:nvSpPr>
      <dsp:spPr>
        <a:xfrm>
          <a:off x="3725587" y="4868305"/>
          <a:ext cx="257437" cy="3795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3725587" y="4868305"/>
        <a:ext cx="257437" cy="379560"/>
      </dsp:txXfrm>
    </dsp:sp>
    <dsp:sp modelId="{EC9EFC67-7ECD-4162-8209-FC80460DDF1A}">
      <dsp:nvSpPr>
        <dsp:cNvPr id="0" name=""/>
        <dsp:cNvSpPr/>
      </dsp:nvSpPr>
      <dsp:spPr>
        <a:xfrm>
          <a:off x="4104457" y="4598940"/>
          <a:ext cx="1530486" cy="918291"/>
        </a:xfrm>
        <a:prstGeom prst="flowChartMagneticDisk">
          <a:avLst/>
        </a:prstGeom>
        <a:solidFill>
          <a:schemeClr val="accent6">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dirty="0" smtClean="0"/>
            <a:t>configurations</a:t>
          </a:r>
          <a:endParaRPr lang="it-IT" sz="1400" kern="1200" dirty="0"/>
        </a:p>
      </dsp:txBody>
      <dsp:txXfrm>
        <a:off x="4104457" y="4598940"/>
        <a:ext cx="1530486" cy="9182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9EE81EA-A99D-4CB0-B898-4BD86E7BF99B}" type="datetimeFigureOut">
              <a:rPr lang="en-US" smtClean="0"/>
              <a:pPr/>
              <a:t>6/9/2011</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A8D97E3-DE4C-4025-AE40-5577F0BE32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fontScale="92500" lnSpcReduction="10000"/>
          </a:bodyPr>
          <a:lstStyle/>
          <a:p>
            <a:r>
              <a:rPr lang="en-US" dirty="0" smtClean="0"/>
              <a:t>Hints for graphics</a:t>
            </a:r>
            <a:r>
              <a:rPr lang="en-US" baseline="0" dirty="0" smtClean="0"/>
              <a:t> design:</a:t>
            </a:r>
          </a:p>
          <a:p>
            <a:pPr>
              <a:buFontTx/>
              <a:buChar char="-"/>
            </a:pPr>
            <a:r>
              <a:rPr lang="en-US" baseline="0" dirty="0" smtClean="0"/>
              <a:t>Posecco focuses on the view-point of the service provider (SP)</a:t>
            </a:r>
          </a:p>
          <a:p>
            <a:pPr>
              <a:buFontTx/>
              <a:buChar char="-"/>
            </a:pPr>
            <a:r>
              <a:rPr lang="en-US" baseline="0" dirty="0" smtClean="0"/>
              <a:t>The SP operates a shared environment to provide IT services to its customers, and partly relies on 3</a:t>
            </a:r>
            <a:r>
              <a:rPr lang="en-US" baseline="30000" dirty="0" smtClean="0"/>
              <a:t>rd</a:t>
            </a:r>
            <a:r>
              <a:rPr lang="en-US" baseline="0" dirty="0" smtClean="0"/>
              <a:t> party services for business services (SaaS), platforms (</a:t>
            </a:r>
            <a:r>
              <a:rPr lang="en-US" baseline="0" dirty="0" err="1" smtClean="0"/>
              <a:t>PaaS</a:t>
            </a:r>
            <a:r>
              <a:rPr lang="en-US" baseline="0" dirty="0" smtClean="0"/>
              <a:t>) or infrastructure (</a:t>
            </a:r>
            <a:r>
              <a:rPr lang="en-US" baseline="0" dirty="0" err="1" smtClean="0"/>
              <a:t>IaaS</a:t>
            </a:r>
            <a:r>
              <a:rPr lang="en-US" baseline="0" dirty="0" smtClean="0"/>
              <a:t>)</a:t>
            </a:r>
          </a:p>
          <a:p>
            <a:pPr>
              <a:buFontTx/>
              <a:buChar char="-"/>
            </a:pPr>
            <a:r>
              <a:rPr lang="en-US" baseline="0" dirty="0" smtClean="0"/>
              <a:t>Security requirements stem from a variety of different sources (customers, laws &amp; regulations, suppliers, internal risk analysis, etc.)</a:t>
            </a:r>
          </a:p>
          <a:p>
            <a:pPr>
              <a:buFontTx/>
              <a:buChar char="-"/>
            </a:pPr>
            <a:r>
              <a:rPr lang="en-US" baseline="0" dirty="0" smtClean="0"/>
              <a:t>All of these requirements need to be fulfilled in this shared environment</a:t>
            </a:r>
          </a:p>
          <a:p>
            <a:pPr>
              <a:buFontTx/>
              <a:buChar char="-"/>
            </a:pPr>
            <a:r>
              <a:rPr lang="en-US" baseline="0" dirty="0" smtClean="0"/>
              <a:t>In particular, access control requirements for customers, technical users, and SP staff need to be considered</a:t>
            </a:r>
          </a:p>
          <a:p>
            <a:pPr>
              <a:buFontTx/>
              <a:buChar char="-"/>
            </a:pPr>
            <a:endParaRPr lang="en-US" baseline="0" dirty="0" smtClean="0"/>
          </a:p>
          <a:p>
            <a:pPr>
              <a:buFontTx/>
              <a:buNone/>
            </a:pPr>
            <a:r>
              <a:rPr lang="en-US" baseline="0" dirty="0" smtClean="0"/>
              <a:t>Legend:</a:t>
            </a:r>
          </a:p>
          <a:p>
            <a:pPr>
              <a:buFontTx/>
              <a:buNone/>
            </a:pPr>
            <a:r>
              <a:rPr lang="en-US" baseline="0" dirty="0" smtClean="0"/>
              <a:t>- Green arrow: User access to an IT resource (service, application, system, etc)</a:t>
            </a:r>
          </a:p>
          <a:p>
            <a:pPr>
              <a:buFontTx/>
              <a:buNone/>
            </a:pPr>
            <a:r>
              <a:rPr lang="en-US" baseline="0" dirty="0" smtClean="0"/>
              <a:t>- Red arrow: Security requirements imposed to the SP, and to be addressed by the security concept</a:t>
            </a:r>
          </a:p>
          <a:p>
            <a:pPr>
              <a:buFontTx/>
              <a:buChar char="-"/>
            </a:pPr>
            <a:endParaRPr lang="en-US" dirty="0" smtClean="0"/>
          </a:p>
          <a:p>
            <a:r>
              <a:rPr lang="en-US" sz="2600" dirty="0" smtClean="0"/>
              <a:t>Targeted scenario:</a:t>
            </a:r>
          </a:p>
          <a:p>
            <a:pPr marL="588096" lvl="1" indent="-290610">
              <a:buFont typeface="Arial" charset="0"/>
              <a:buChar char="̶"/>
            </a:pPr>
            <a:r>
              <a:rPr lang="en-US" sz="2200" dirty="0" smtClean="0"/>
              <a:t>Large-scale, heterogeneous service landscapes</a:t>
            </a:r>
          </a:p>
          <a:p>
            <a:pPr marL="588096" lvl="1" indent="-290610">
              <a:buFont typeface="Arial" charset="0"/>
              <a:buChar char="̶"/>
            </a:pPr>
            <a:r>
              <a:rPr lang="en-US" sz="2200" dirty="0" smtClean="0"/>
              <a:t>Complex security and compliance requirements</a:t>
            </a:r>
          </a:p>
          <a:p>
            <a:pPr>
              <a:buFontTx/>
              <a:buNone/>
            </a:pPr>
            <a:endParaRPr lang="en-US" dirty="0" smtClean="0"/>
          </a:p>
          <a:p>
            <a:pPr>
              <a:buFontTx/>
              <a:buNone/>
            </a:pPr>
            <a:r>
              <a:rPr lang="en-US" dirty="0" smtClean="0"/>
              <a:t>Problems:</a:t>
            </a:r>
          </a:p>
          <a:p>
            <a:pPr>
              <a:buFont typeface="Arial" pitchFamily="34" charset="0"/>
              <a:buChar char="•"/>
            </a:pPr>
            <a:r>
              <a:rPr lang="en-US" dirty="0" smtClean="0"/>
              <a:t>Multitude of stakeholders and interactions (intra- and </a:t>
            </a:r>
            <a:r>
              <a:rPr lang="en-US" dirty="0" err="1" smtClean="0"/>
              <a:t>interorganizational</a:t>
            </a:r>
            <a:r>
              <a:rPr lang="en-US" dirty="0" smtClean="0"/>
              <a:t>)</a:t>
            </a:r>
          </a:p>
          <a:p>
            <a:pPr>
              <a:buFont typeface="Arial" pitchFamily="34" charset="0"/>
              <a:buChar char="•"/>
            </a:pPr>
            <a:r>
              <a:rPr lang="en-US" dirty="0" smtClean="0"/>
              <a:t>Multiple technology layers involved, with interdependencies</a:t>
            </a:r>
            <a:r>
              <a:rPr lang="en-US" baseline="0" dirty="0" smtClean="0"/>
              <a:t> and d</a:t>
            </a:r>
            <a:r>
              <a:rPr lang="en-US" dirty="0" smtClean="0"/>
              <a:t>ifferent</a:t>
            </a:r>
            <a:r>
              <a:rPr lang="en-US" baseline="0" dirty="0" smtClean="0"/>
              <a:t> terminology</a:t>
            </a:r>
          </a:p>
          <a:p>
            <a:pPr>
              <a:buFont typeface="Arial" pitchFamily="34" charset="0"/>
              <a:buChar char="•"/>
            </a:pPr>
            <a:r>
              <a:rPr lang="en-US" baseline="0" dirty="0" smtClean="0"/>
              <a:t>Constant change on requirement and landscape level</a:t>
            </a:r>
          </a:p>
        </p:txBody>
      </p:sp>
      <p:sp>
        <p:nvSpPr>
          <p:cNvPr id="4" name="Slide Number Placeholder 3"/>
          <p:cNvSpPr>
            <a:spLocks noGrp="1"/>
          </p:cNvSpPr>
          <p:nvPr>
            <p:ph type="sldNum" sz="quarter" idx="10"/>
          </p:nvPr>
        </p:nvSpPr>
        <p:spPr/>
        <p:txBody>
          <a:bodyPr/>
          <a:lstStyle/>
          <a:p>
            <a:fld id="{CA8D97E3-DE4C-4025-AE40-5577F0BE321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pPr defTabSz="990478">
              <a:defRPr/>
            </a:pPr>
            <a:r>
              <a:rPr lang="en-US" dirty="0" smtClean="0"/>
              <a:t>Hints for graphics</a:t>
            </a:r>
            <a:r>
              <a:rPr lang="en-US" baseline="0" dirty="0" smtClean="0"/>
              <a:t> design:</a:t>
            </a:r>
          </a:p>
          <a:p>
            <a:r>
              <a:rPr lang="en-US" dirty="0" smtClean="0"/>
              <a:t>-Design</a:t>
            </a:r>
            <a:r>
              <a:rPr lang="en-US" baseline="0" dirty="0" smtClean="0"/>
              <a:t> time activities aim at establishing the policy chain</a:t>
            </a:r>
          </a:p>
          <a:p>
            <a:pPr>
              <a:buFontTx/>
              <a:buChar char="-"/>
            </a:pPr>
            <a:r>
              <a:rPr lang="en-US" baseline="0" dirty="0" smtClean="0"/>
              <a:t>Runtime activities maintain and leverage the policy chain</a:t>
            </a:r>
          </a:p>
          <a:p>
            <a:pPr>
              <a:buFontTx/>
              <a:buChar char="-"/>
            </a:pPr>
            <a:endParaRPr lang="en-US" baseline="0" dirty="0" smtClean="0"/>
          </a:p>
          <a:p>
            <a:pPr>
              <a:buFontTx/>
              <a:buNone/>
            </a:pPr>
            <a:r>
              <a:rPr lang="en-US" dirty="0" smtClean="0"/>
              <a:t>The provided slide text</a:t>
            </a:r>
            <a:r>
              <a:rPr lang="en-US" baseline="0" dirty="0" smtClean="0"/>
              <a:t> is to provide further explanations, and must not be all put in the image</a:t>
            </a:r>
            <a:endParaRPr lang="fr-FR" dirty="0"/>
          </a:p>
        </p:txBody>
      </p:sp>
      <p:sp>
        <p:nvSpPr>
          <p:cNvPr id="4" name="Slide Number Placeholder 3"/>
          <p:cNvSpPr>
            <a:spLocks noGrp="1"/>
          </p:cNvSpPr>
          <p:nvPr>
            <p:ph type="sldNum" sz="quarter" idx="10"/>
          </p:nvPr>
        </p:nvSpPr>
        <p:spPr/>
        <p:txBody>
          <a:bodyPr/>
          <a:lstStyle/>
          <a:p>
            <a:fld id="{CA8D97E3-DE4C-4025-AE40-5577F0BE321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0" name="Picture 2" descr="\\dwdf034\commteam\Philipp\bg_img.jpg"/>
          <p:cNvPicPr>
            <a:picLocks noChangeArrowheads="1"/>
          </p:cNvPicPr>
          <p:nvPr userDrawn="1"/>
        </p:nvPicPr>
        <p:blipFill>
          <a:blip r:embed="rId2" cstate="print"/>
          <a:srcRect/>
          <a:stretch>
            <a:fillRect/>
          </a:stretch>
        </p:blipFill>
        <p:spPr bwMode="auto">
          <a:xfrm>
            <a:off x="0" y="0"/>
            <a:ext cx="9144000" cy="2924944"/>
          </a:xfrm>
          <a:prstGeom prst="rect">
            <a:avLst/>
          </a:prstGeom>
          <a:noFill/>
        </p:spPr>
      </p:pic>
      <p:sp>
        <p:nvSpPr>
          <p:cNvPr id="3" name="Subtitle 2"/>
          <p:cNvSpPr>
            <a:spLocks noGrp="1"/>
          </p:cNvSpPr>
          <p:nvPr>
            <p:ph type="subTitle" idx="1"/>
          </p:nvPr>
        </p:nvSpPr>
        <p:spPr>
          <a:xfrm>
            <a:off x="1371600" y="4628728"/>
            <a:ext cx="6400800" cy="1176536"/>
          </a:xfrm>
        </p:spPr>
        <p:txBody>
          <a:bodyPr/>
          <a:lstStyle>
            <a:lvl1pPr marL="0" indent="0" algn="ctr">
              <a:buNone/>
              <a:defRPr>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8032" y="3068961"/>
            <a:ext cx="7772400" cy="1470025"/>
          </a:xfrm>
          <a:prstGeom prst="rect">
            <a:avLst/>
          </a:prstGeom>
        </p:spPr>
        <p:txBody>
          <a:bodyPr/>
          <a:lstStyle>
            <a:lvl1pPr algn="ctr">
              <a:defRPr/>
            </a:lvl1pPr>
          </a:lstStyle>
          <a:p>
            <a:r>
              <a:rPr lang="en-US" smtClean="0"/>
              <a:t>Click to edit Master title style</a:t>
            </a:r>
            <a:endParaRPr lang="en-US" dirty="0"/>
          </a:p>
        </p:txBody>
      </p:sp>
      <p:pic>
        <p:nvPicPr>
          <p:cNvPr id="9" name="Picture 9" descr="7FP_Logo"/>
          <p:cNvPicPr>
            <a:picLocks noChangeAspect="1" noChangeArrowheads="1"/>
          </p:cNvPicPr>
          <p:nvPr userDrawn="1"/>
        </p:nvPicPr>
        <p:blipFill>
          <a:blip r:embed="rId3" cstate="print"/>
          <a:srcRect l="5315" t="5000" r="3266" b="5351"/>
          <a:stretch>
            <a:fillRect/>
          </a:stretch>
        </p:blipFill>
        <p:spPr bwMode="auto">
          <a:xfrm>
            <a:off x="76200" y="5902672"/>
            <a:ext cx="700088" cy="704850"/>
          </a:xfrm>
          <a:prstGeom prst="rect">
            <a:avLst/>
          </a:prstGeom>
          <a:noFill/>
          <a:ln w="9525">
            <a:noFill/>
            <a:miter lim="800000"/>
            <a:headEnd/>
            <a:tailEnd/>
          </a:ln>
        </p:spPr>
      </p:pic>
      <p:pic>
        <p:nvPicPr>
          <p:cNvPr id="6" name="Picture 3" descr="\\dwdf051\commresearch\Projects\PoSecCo\01_Marketing_Materialien\01_Logos\1_Projectlogo\posecco_bunt_auf_weiss_subt.png"/>
          <p:cNvPicPr>
            <a:picLocks noChangeAspect="1" noChangeArrowheads="1"/>
          </p:cNvPicPr>
          <p:nvPr userDrawn="1"/>
        </p:nvPicPr>
        <p:blipFill>
          <a:blip r:embed="rId4" cstate="print"/>
          <a:srcRect l="2119" t="11728" r="3726" b="7221"/>
          <a:stretch>
            <a:fillRect/>
          </a:stretch>
        </p:blipFill>
        <p:spPr bwMode="auto">
          <a:xfrm>
            <a:off x="6876258" y="6093297"/>
            <a:ext cx="2060575" cy="5175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CF9318-6D7D-46DE-B443-21C325B64A64}" type="slidenum">
              <a:rPr lang="en-US" smtClean="0"/>
              <a:pPr/>
              <a:t>‹#›</a:t>
            </a:fld>
            <a:endParaRPr lang="en-US"/>
          </a:p>
        </p:txBody>
      </p:sp>
      <p:sp>
        <p:nvSpPr>
          <p:cNvPr id="8" name="Title 7"/>
          <p:cNvSpPr>
            <a:spLocks noGrp="1"/>
          </p:cNvSpPr>
          <p:nvPr>
            <p:ph type="title" hasCustomPrompt="1"/>
          </p:nvPr>
        </p:nvSpPr>
        <p:spPr/>
        <p:txBody>
          <a:bodyPr/>
          <a:lstStyle>
            <a:lvl1pPr>
              <a:defRPr/>
            </a:lvl1pPr>
          </a:lstStyle>
          <a:p>
            <a:r>
              <a:rPr lang="en-US" dirty="0" smtClean="0"/>
              <a:t>Disclaimers</a:t>
            </a:r>
            <a:endParaRPr lang="en-US" dirty="0"/>
          </a:p>
        </p:txBody>
      </p:sp>
      <p:sp>
        <p:nvSpPr>
          <p:cNvPr id="5" name="TextBox 4"/>
          <p:cNvSpPr txBox="1"/>
          <p:nvPr userDrawn="1"/>
        </p:nvSpPr>
        <p:spPr>
          <a:xfrm>
            <a:off x="251520" y="1268760"/>
            <a:ext cx="8640960" cy="415498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tx1"/>
                </a:solidFill>
                <a:latin typeface="+mn-lt"/>
                <a:ea typeface="+mn-ea"/>
                <a:cs typeface="+mn-cs"/>
              </a:rPr>
              <a:t>EU Disclaimer</a:t>
            </a:r>
            <a:endParaRPr lang="en-GB" sz="1800" kern="120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PoSecCo project (project no. 257129) is partially supported/co-funded by the European Community/ European Union/EU under the Information and Communication Technologies (ICT) theme of the 7th Framework </a:t>
            </a:r>
            <a:r>
              <a:rPr lang="en-US" sz="1800" kern="1200" dirty="0" err="1" smtClean="0">
                <a:solidFill>
                  <a:schemeClr val="tx1"/>
                </a:solidFill>
                <a:latin typeface="+mn-lt"/>
                <a:ea typeface="+mn-ea"/>
                <a:cs typeface="+mn-cs"/>
              </a:rPr>
              <a:t>Programme</a:t>
            </a:r>
            <a:r>
              <a:rPr lang="en-US" sz="1800" kern="1200" dirty="0" smtClean="0">
                <a:solidFill>
                  <a:schemeClr val="tx1"/>
                </a:solidFill>
                <a:latin typeface="+mn-lt"/>
                <a:ea typeface="+mn-ea"/>
                <a:cs typeface="+mn-cs"/>
              </a:rPr>
              <a:t> for R&amp;D (FP7).</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This document does not represent the opinion of the European Community, and the European Community is not responsible for any use that might be made of its content.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latin typeface="+mn-lt"/>
                <a:ea typeface="+mn-ea"/>
                <a:cs typeface="+mn-cs"/>
              </a:rPr>
              <a:t>PoSecCo Disclaimer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The information in this document is provided "as is", and no guarantee or warranty is given that the information is fit for any particular purpose. The above referenced consortium members shall have no liability for damages of any kind including without limitation direct, special, indirect, or consequential damages that may result from the use of these materials subject to any liability which is mandatory due to applicable law.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CF9318-6D7D-46DE-B443-21C325B64A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CF9318-6D7D-46DE-B443-21C325B64A64}" type="slidenum">
              <a:rPr lang="en-US" smtClean="0"/>
              <a:pPr/>
              <a:t>‹#›</a:t>
            </a:fld>
            <a:endParaRPr lang="en-US"/>
          </a:p>
        </p:txBody>
      </p:sp>
      <p:sp>
        <p:nvSpPr>
          <p:cNvPr id="8" name="Title 7"/>
          <p:cNvSpPr>
            <a:spLocks noGrp="1"/>
          </p:cNvSpPr>
          <p:nvPr>
            <p:ph type="title" hasCustomPrompt="1"/>
          </p:nvPr>
        </p:nvSpPr>
        <p:spPr/>
        <p:txBody>
          <a:bodyPr/>
          <a:lstStyle>
            <a:lvl1pPr>
              <a:defRPr/>
            </a:lvl1pPr>
          </a:lstStyle>
          <a:p>
            <a:r>
              <a:rPr lang="en-US" dirty="0" smtClean="0"/>
              <a:t>Agenda</a:t>
            </a:r>
            <a:endParaRPr lang="en-US" dirty="0"/>
          </a:p>
        </p:txBody>
      </p:sp>
      <p:sp>
        <p:nvSpPr>
          <p:cNvPr id="9" name="Content Placeholder 2"/>
          <p:cNvSpPr>
            <a:spLocks noGrp="1"/>
          </p:cNvSpPr>
          <p:nvPr userDrawn="1">
            <p:ph idx="1" hasCustomPrompt="1"/>
          </p:nvPr>
        </p:nvSpPr>
        <p:spPr>
          <a:xfrm>
            <a:off x="251520" y="1268761"/>
            <a:ext cx="8640960" cy="5040560"/>
          </a:xfrm>
        </p:spPr>
        <p:txBody>
          <a:bodyPr/>
          <a:lstStyle>
            <a:lvl1pPr marL="514350" marR="0" indent="-514350" algn="l" defTabSz="914400" rtl="0" eaLnBrk="1" fontAlgn="auto" latinLnBrk="0" hangingPunct="1">
              <a:lnSpc>
                <a:spcPct val="100000"/>
              </a:lnSpc>
              <a:spcBef>
                <a:spcPct val="20000"/>
              </a:spcBef>
              <a:spcAft>
                <a:spcPts val="0"/>
              </a:spcAft>
              <a:buClrTx/>
              <a:buSzPct val="80000"/>
              <a:buFont typeface="+mj-lt"/>
              <a:buAutoNum type="arabicPeriod"/>
              <a:tabLst/>
              <a:defRPr sz="2400" baseline="0">
                <a:solidFill>
                  <a:srgbClr val="2A75E9"/>
                </a:solidFill>
              </a:defRPr>
            </a:lvl1pPr>
            <a:lvl2pPr marL="742950" marR="0" indent="-285750" algn="l" defTabSz="914400" rtl="0" eaLnBrk="1" fontAlgn="auto" latinLnBrk="0" hangingPunct="1">
              <a:lnSpc>
                <a:spcPct val="100000"/>
              </a:lnSpc>
              <a:spcBef>
                <a:spcPct val="20000"/>
              </a:spcBef>
              <a:spcAft>
                <a:spcPts val="0"/>
              </a:spcAft>
              <a:buClrTx/>
              <a:buSzPct val="80000"/>
              <a:buFontTx/>
              <a:buBlip>
                <a:blip r:embed="rId2"/>
              </a:buBlip>
              <a:tabLst/>
              <a:defRPr sz="2000" baseline="0">
                <a:solidFill>
                  <a:schemeClr val="bg2">
                    <a:lumMod val="50000"/>
                  </a:schemeClr>
                </a:solidFill>
              </a:defRPr>
            </a:lvl2pPr>
            <a:lvl3pPr>
              <a:buNone/>
              <a:defRPr/>
            </a:lvl3pPr>
          </a:lstStyle>
          <a:p>
            <a:pPr lvl="0"/>
            <a:r>
              <a:rPr lang="en-US" dirty="0" smtClean="0"/>
              <a:t>Divider Headline</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2"/>
              </a:buBlip>
              <a:tabLst/>
              <a:defRPr/>
            </a:pPr>
            <a:r>
              <a:rPr lang="en-US" dirty="0" err="1" smtClean="0"/>
              <a:t>Subdivider</a:t>
            </a:r>
            <a:r>
              <a:rPr lang="en-US" dirty="0" smtClean="0"/>
              <a:t> Headline</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2"/>
              </a:buBlip>
              <a:tabLst/>
              <a:defRPr/>
            </a:pPr>
            <a:r>
              <a:rPr lang="en-US" dirty="0" err="1" smtClean="0"/>
              <a:t>Subdivider</a:t>
            </a:r>
            <a:r>
              <a:rPr lang="en-US" dirty="0" smtClean="0"/>
              <a:t> Headline</a:t>
            </a:r>
          </a:p>
          <a:p>
            <a:pPr marL="514350" marR="0" lvl="0" indent="-514350" algn="l" defTabSz="914400" rtl="0" eaLnBrk="1" fontAlgn="auto" latinLnBrk="0" hangingPunct="1">
              <a:lnSpc>
                <a:spcPct val="100000"/>
              </a:lnSpc>
              <a:spcBef>
                <a:spcPct val="20000"/>
              </a:spcBef>
              <a:spcAft>
                <a:spcPts val="0"/>
              </a:spcAft>
              <a:buClrTx/>
              <a:buSzPct val="80000"/>
              <a:buFont typeface="+mj-lt"/>
              <a:buAutoNum type="arabicPeriod"/>
              <a:tabLst/>
              <a:defRPr/>
            </a:pPr>
            <a:r>
              <a:rPr lang="en-US" dirty="0" smtClean="0"/>
              <a:t>Divider Headline</a:t>
            </a:r>
          </a:p>
          <a:p>
            <a:pPr lvl="1"/>
            <a:r>
              <a:rPr lang="en-US" dirty="0" err="1" smtClean="0"/>
              <a:t>Subdivider</a:t>
            </a:r>
            <a:r>
              <a:rPr lang="en-US" dirty="0" smtClean="0"/>
              <a:t> Headline</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2"/>
              </a:buBlip>
              <a:tabLst/>
              <a:defRPr/>
            </a:pPr>
            <a:r>
              <a:rPr lang="en-US" dirty="0" err="1" smtClean="0"/>
              <a:t>Subdivider</a:t>
            </a:r>
            <a:r>
              <a:rPr lang="en-US" dirty="0" smtClean="0"/>
              <a:t> Headline</a:t>
            </a:r>
          </a:p>
          <a:p>
            <a:pPr marL="514350" marR="0" lvl="0" indent="-514350" algn="l" defTabSz="914400" rtl="0" eaLnBrk="1" fontAlgn="auto" latinLnBrk="0" hangingPunct="1">
              <a:lnSpc>
                <a:spcPct val="100000"/>
              </a:lnSpc>
              <a:spcBef>
                <a:spcPct val="20000"/>
              </a:spcBef>
              <a:spcAft>
                <a:spcPts val="0"/>
              </a:spcAft>
              <a:buClrTx/>
              <a:buSzPct val="80000"/>
              <a:buFont typeface="+mj-lt"/>
              <a:buAutoNum type="arabicPeriod"/>
              <a:tabLst/>
              <a:defRPr/>
            </a:pPr>
            <a:r>
              <a:rPr lang="en-US" dirty="0" smtClean="0"/>
              <a:t>Divider Headline</a:t>
            </a:r>
          </a:p>
          <a:p>
            <a:pPr lvl="1"/>
            <a:r>
              <a:rPr lang="en-US" dirty="0" err="1" smtClean="0"/>
              <a:t>Subdivider</a:t>
            </a:r>
            <a:r>
              <a:rPr lang="en-US" dirty="0" smtClean="0"/>
              <a:t> Headline</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2"/>
              </a:buBlip>
              <a:tabLst/>
              <a:defRPr/>
            </a:pPr>
            <a:r>
              <a:rPr lang="en-US" dirty="0" err="1" smtClean="0"/>
              <a:t>Subdivider</a:t>
            </a:r>
            <a:r>
              <a:rPr lang="en-US" dirty="0" smtClean="0"/>
              <a:t> Headline</a:t>
            </a:r>
          </a:p>
          <a:p>
            <a:pPr marL="514350" marR="0" lvl="0" indent="-514350" algn="l" defTabSz="914400" rtl="0" eaLnBrk="1" fontAlgn="auto" latinLnBrk="0" hangingPunct="1">
              <a:lnSpc>
                <a:spcPct val="100000"/>
              </a:lnSpc>
              <a:spcBef>
                <a:spcPct val="20000"/>
              </a:spcBef>
              <a:spcAft>
                <a:spcPts val="0"/>
              </a:spcAft>
              <a:buClrTx/>
              <a:buSzPct val="80000"/>
              <a:buFont typeface="+mj-lt"/>
              <a:buAutoNum type="arabicPeriod"/>
              <a:tabLst/>
              <a:defRPr/>
            </a:pPr>
            <a:r>
              <a:rPr lang="en-US" dirty="0" smtClean="0"/>
              <a:t>Divider Headline</a:t>
            </a:r>
          </a:p>
          <a:p>
            <a:pPr lvl="1"/>
            <a:r>
              <a:rPr lang="en-US" dirty="0" err="1" smtClean="0"/>
              <a:t>Subdivider</a:t>
            </a:r>
            <a:r>
              <a:rPr lang="en-US" dirty="0" smtClean="0"/>
              <a:t> Headline</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2"/>
              </a:buBlip>
              <a:tabLst/>
              <a:defRPr/>
            </a:pPr>
            <a:r>
              <a:rPr lang="en-US" dirty="0" err="1" smtClean="0"/>
              <a:t>Subdivider</a:t>
            </a:r>
            <a:r>
              <a:rPr lang="en-US" dirty="0" smtClean="0"/>
              <a:t> Headline</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2"/>
              </a:buBlip>
              <a:tabLst/>
              <a:defRPr/>
            </a:pPr>
            <a:endParaRPr lang="en-US" dirty="0" smtClean="0"/>
          </a:p>
          <a:p>
            <a:pPr lvl="1"/>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0ACF9318-6D7D-46DE-B443-21C325B64A64}"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0" y="1268758"/>
            <a:ext cx="4175339" cy="50405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2629" y="1268759"/>
            <a:ext cx="4189851" cy="50405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0ACF9318-6D7D-46DE-B443-21C325B64A64}"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268760"/>
            <a:ext cx="4176464" cy="639762"/>
          </a:xfrm>
        </p:spPr>
        <p:txBody>
          <a:bodyPr anchor="b"/>
          <a:lstStyle>
            <a:lvl1pPr marL="0" indent="0">
              <a:buNone/>
              <a:defRPr sz="2400" b="1">
                <a:solidFill>
                  <a:srgbClr val="2A75E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1520" y="1916833"/>
            <a:ext cx="4176464" cy="4392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268760"/>
            <a:ext cx="4247455" cy="639762"/>
          </a:xfrm>
        </p:spPr>
        <p:txBody>
          <a:bodyPr anchor="b"/>
          <a:lstStyle>
            <a:lvl1pPr marL="0" indent="0">
              <a:buNone/>
              <a:defRPr sz="2400" b="1">
                <a:solidFill>
                  <a:srgbClr val="2A75E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916833"/>
            <a:ext cx="4247455" cy="43924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0ACF9318-6D7D-46DE-B443-21C325B64A64}"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pic>
        <p:nvPicPr>
          <p:cNvPr id="2050" name="Picture 2" descr="\\dwdf034\commteam\Philipp\bg_img.jpg"/>
          <p:cNvPicPr>
            <a:picLocks noChangeArrowheads="1"/>
          </p:cNvPicPr>
          <p:nvPr userDrawn="1"/>
        </p:nvPicPr>
        <p:blipFill>
          <a:blip r:embed="rId2" cstate="print"/>
          <a:srcRect/>
          <a:stretch>
            <a:fillRect/>
          </a:stretch>
        </p:blipFill>
        <p:spPr bwMode="auto">
          <a:xfrm>
            <a:off x="0" y="1966529"/>
            <a:ext cx="9144000" cy="2924944"/>
          </a:xfrm>
          <a:prstGeom prst="rect">
            <a:avLst/>
          </a:prstGeom>
          <a:noFill/>
        </p:spPr>
      </p:pic>
      <p:pic>
        <p:nvPicPr>
          <p:cNvPr id="9" name="Picture 9" descr="7FP_Logo"/>
          <p:cNvPicPr>
            <a:picLocks noChangeAspect="1" noChangeArrowheads="1"/>
          </p:cNvPicPr>
          <p:nvPr userDrawn="1"/>
        </p:nvPicPr>
        <p:blipFill>
          <a:blip r:embed="rId3" cstate="print"/>
          <a:srcRect l="5315" t="5000" r="3266" b="5351"/>
          <a:stretch>
            <a:fillRect/>
          </a:stretch>
        </p:blipFill>
        <p:spPr bwMode="auto">
          <a:xfrm>
            <a:off x="76200" y="5902672"/>
            <a:ext cx="700088" cy="704850"/>
          </a:xfrm>
          <a:prstGeom prst="rect">
            <a:avLst/>
          </a:prstGeom>
          <a:noFill/>
          <a:ln w="9525">
            <a:noFill/>
            <a:miter lim="800000"/>
            <a:headEnd/>
            <a:tailEnd/>
          </a:ln>
        </p:spPr>
      </p:pic>
      <p:pic>
        <p:nvPicPr>
          <p:cNvPr id="6" name="Picture 3" descr="\\dwdf051\commresearch\Projects\PoSecCo\01_Marketing_Materialien\01_Logos\1_Projectlogo\posecco_bunt_auf_weiss_subt.png"/>
          <p:cNvPicPr>
            <a:picLocks noChangeAspect="1" noChangeArrowheads="1"/>
          </p:cNvPicPr>
          <p:nvPr userDrawn="1"/>
        </p:nvPicPr>
        <p:blipFill>
          <a:blip r:embed="rId4" cstate="print"/>
          <a:srcRect l="2119" t="11728" r="3726" b="7221"/>
          <a:stretch>
            <a:fillRect/>
          </a:stretch>
        </p:blipFill>
        <p:spPr bwMode="auto">
          <a:xfrm>
            <a:off x="6876258" y="6093297"/>
            <a:ext cx="2060575" cy="517525"/>
          </a:xfrm>
          <a:prstGeom prst="rect">
            <a:avLst/>
          </a:prstGeom>
          <a:noFill/>
        </p:spPr>
      </p:pic>
      <p:sp>
        <p:nvSpPr>
          <p:cNvPr id="10" name="TextBox 9"/>
          <p:cNvSpPr txBox="1"/>
          <p:nvPr userDrawn="1"/>
        </p:nvSpPr>
        <p:spPr>
          <a:xfrm>
            <a:off x="971600" y="2971626"/>
            <a:ext cx="7200800" cy="923330"/>
          </a:xfrm>
          <a:prstGeom prst="rect">
            <a:avLst/>
          </a:prstGeom>
          <a:noFill/>
        </p:spPr>
        <p:txBody>
          <a:bodyPr wrap="square" rtlCol="0" anchor="ctr">
            <a:spAutoFit/>
          </a:bodyPr>
          <a:lstStyle/>
          <a:p>
            <a:pPr algn="ctr"/>
            <a:r>
              <a:rPr lang="en-US" sz="5400" dirty="0" smtClean="0">
                <a:solidFill>
                  <a:schemeClr val="bg1"/>
                </a:solidFill>
              </a:rPr>
              <a:t>THANK</a:t>
            </a:r>
            <a:r>
              <a:rPr lang="en-US" sz="5400" baseline="0" dirty="0" smtClean="0">
                <a:solidFill>
                  <a:schemeClr val="bg1"/>
                </a:solidFill>
              </a:rPr>
              <a:t> YOU!</a:t>
            </a:r>
            <a:endParaRPr lang="en-US" sz="5400"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pic>
        <p:nvPicPr>
          <p:cNvPr id="2050" name="Picture 2" descr="\\dwdf034\commteam\Philipp\bg_img.jpg"/>
          <p:cNvPicPr>
            <a:picLocks noChangeArrowheads="1"/>
          </p:cNvPicPr>
          <p:nvPr userDrawn="1"/>
        </p:nvPicPr>
        <p:blipFill>
          <a:blip r:embed="rId2" cstate="print"/>
          <a:srcRect/>
          <a:stretch>
            <a:fillRect/>
          </a:stretch>
        </p:blipFill>
        <p:spPr bwMode="auto">
          <a:xfrm>
            <a:off x="0" y="1966529"/>
            <a:ext cx="9144000" cy="2924944"/>
          </a:xfrm>
          <a:prstGeom prst="rect">
            <a:avLst/>
          </a:prstGeom>
          <a:noFill/>
        </p:spPr>
      </p:pic>
      <p:pic>
        <p:nvPicPr>
          <p:cNvPr id="9" name="Picture 9" descr="7FP_Logo"/>
          <p:cNvPicPr>
            <a:picLocks noChangeAspect="1" noChangeArrowheads="1"/>
          </p:cNvPicPr>
          <p:nvPr userDrawn="1"/>
        </p:nvPicPr>
        <p:blipFill>
          <a:blip r:embed="rId3" cstate="print"/>
          <a:srcRect l="5315" t="5000" r="3266" b="5351"/>
          <a:stretch>
            <a:fillRect/>
          </a:stretch>
        </p:blipFill>
        <p:spPr bwMode="auto">
          <a:xfrm>
            <a:off x="76200" y="5902672"/>
            <a:ext cx="700088" cy="704850"/>
          </a:xfrm>
          <a:prstGeom prst="rect">
            <a:avLst/>
          </a:prstGeom>
          <a:noFill/>
          <a:ln w="9525">
            <a:noFill/>
            <a:miter lim="800000"/>
            <a:headEnd/>
            <a:tailEnd/>
          </a:ln>
        </p:spPr>
      </p:pic>
      <p:pic>
        <p:nvPicPr>
          <p:cNvPr id="6" name="Picture 3" descr="\\dwdf051\commresearch\Projects\PoSecCo\01_Marketing_Materialien\01_Logos\1_Projectlogo\posecco_bunt_auf_weiss_subt.png"/>
          <p:cNvPicPr>
            <a:picLocks noChangeAspect="1" noChangeArrowheads="1"/>
          </p:cNvPicPr>
          <p:nvPr userDrawn="1"/>
        </p:nvPicPr>
        <p:blipFill>
          <a:blip r:embed="rId4" cstate="print"/>
          <a:srcRect l="2119" t="11728" r="3726" b="7221"/>
          <a:stretch>
            <a:fillRect/>
          </a:stretch>
        </p:blipFill>
        <p:spPr bwMode="auto">
          <a:xfrm>
            <a:off x="6876258" y="6093297"/>
            <a:ext cx="2060575" cy="517525"/>
          </a:xfrm>
          <a:prstGeom prst="rect">
            <a:avLst/>
          </a:prstGeom>
          <a:noFill/>
        </p:spPr>
      </p:pic>
      <p:sp>
        <p:nvSpPr>
          <p:cNvPr id="10" name="TextBox 9"/>
          <p:cNvSpPr txBox="1"/>
          <p:nvPr userDrawn="1"/>
        </p:nvSpPr>
        <p:spPr>
          <a:xfrm>
            <a:off x="971600" y="2971626"/>
            <a:ext cx="7200800" cy="923330"/>
          </a:xfrm>
          <a:prstGeom prst="rect">
            <a:avLst/>
          </a:prstGeom>
          <a:noFill/>
        </p:spPr>
        <p:txBody>
          <a:bodyPr wrap="square" rtlCol="0" anchor="ctr">
            <a:spAutoFit/>
          </a:bodyPr>
          <a:lstStyle/>
          <a:p>
            <a:pPr algn="ctr"/>
            <a:r>
              <a:rPr lang="en-US" sz="5400" dirty="0" smtClean="0">
                <a:solidFill>
                  <a:schemeClr val="bg1"/>
                </a:solidFill>
              </a:rPr>
              <a:t>APPENDIX</a:t>
            </a:r>
            <a:endParaRPr lang="en-US" sz="5400" dirty="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rtner">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ACF9318-6D7D-46DE-B443-21C325B64A64}" type="slidenum">
              <a:rPr lang="en-US" smtClean="0"/>
              <a:pPr/>
              <a:t>‹#›</a:t>
            </a:fld>
            <a:endParaRPr lang="en-US"/>
          </a:p>
        </p:txBody>
      </p:sp>
      <p:sp>
        <p:nvSpPr>
          <p:cNvPr id="6" name="Title 5"/>
          <p:cNvSpPr>
            <a:spLocks noGrp="1"/>
          </p:cNvSpPr>
          <p:nvPr>
            <p:ph type="title" hasCustomPrompt="1"/>
          </p:nvPr>
        </p:nvSpPr>
        <p:spPr/>
        <p:txBody>
          <a:bodyPr/>
          <a:lstStyle>
            <a:lvl1pPr>
              <a:defRPr/>
            </a:lvl1pPr>
          </a:lstStyle>
          <a:p>
            <a:r>
              <a:rPr lang="en-US" dirty="0" smtClean="0"/>
              <a:t>Consortium</a:t>
            </a:r>
            <a:endParaRPr lang="en-US" dirty="0"/>
          </a:p>
        </p:txBody>
      </p:sp>
      <p:pic>
        <p:nvPicPr>
          <p:cNvPr id="1026" name="Picture 2" descr="\\Dwdf051\commresearch\Projects\PoSecCo\01_Marketing_Materialien\01_Logos\2_Partnerlogos\atos.jpg"/>
          <p:cNvPicPr>
            <a:picLocks noChangeAspect="1" noChangeArrowheads="1"/>
          </p:cNvPicPr>
          <p:nvPr userDrawn="1"/>
        </p:nvPicPr>
        <p:blipFill>
          <a:blip r:embed="rId2" cstate="print"/>
          <a:srcRect/>
          <a:stretch>
            <a:fillRect/>
          </a:stretch>
        </p:blipFill>
        <p:spPr bwMode="auto">
          <a:xfrm>
            <a:off x="251520" y="1268760"/>
            <a:ext cx="1524000" cy="819150"/>
          </a:xfrm>
          <a:prstGeom prst="rect">
            <a:avLst/>
          </a:prstGeom>
          <a:noFill/>
        </p:spPr>
      </p:pic>
      <p:pic>
        <p:nvPicPr>
          <p:cNvPr id="1027" name="Picture 3" descr="\\Dwdf051\commresearch\Projects\PoSecCo\01_Marketing_Materialien\01_Logos\2_Partnerlogos\deloitte.jpg"/>
          <p:cNvPicPr>
            <a:picLocks noChangeAspect="1" noChangeArrowheads="1"/>
          </p:cNvPicPr>
          <p:nvPr userDrawn="1"/>
        </p:nvPicPr>
        <p:blipFill>
          <a:blip r:embed="rId3" cstate="print"/>
          <a:srcRect t="32730" b="28830"/>
          <a:stretch>
            <a:fillRect/>
          </a:stretch>
        </p:blipFill>
        <p:spPr bwMode="auto">
          <a:xfrm>
            <a:off x="3219238" y="3212976"/>
            <a:ext cx="2150368" cy="381013"/>
          </a:xfrm>
          <a:prstGeom prst="rect">
            <a:avLst/>
          </a:prstGeom>
          <a:noFill/>
        </p:spPr>
      </p:pic>
      <p:pic>
        <p:nvPicPr>
          <p:cNvPr id="1028" name="Picture 4" descr="\\Dwdf051\commresearch\Projects\PoSecCo\01_Marketing_Materialien\01_Logos\2_Partnerlogos\hd_logo_thales.jpg"/>
          <p:cNvPicPr>
            <a:picLocks noChangeAspect="1" noChangeArrowheads="1"/>
          </p:cNvPicPr>
          <p:nvPr userDrawn="1"/>
        </p:nvPicPr>
        <p:blipFill>
          <a:blip r:embed="rId4" cstate="print"/>
          <a:srcRect t="37799" b="39521"/>
          <a:stretch>
            <a:fillRect/>
          </a:stretch>
        </p:blipFill>
        <p:spPr bwMode="auto">
          <a:xfrm>
            <a:off x="3832542" y="5949280"/>
            <a:ext cx="2540000" cy="360040"/>
          </a:xfrm>
          <a:prstGeom prst="rect">
            <a:avLst/>
          </a:prstGeom>
          <a:noFill/>
        </p:spPr>
      </p:pic>
      <p:pic>
        <p:nvPicPr>
          <p:cNvPr id="1029" name="Picture 5" descr="\\Dwdf051\commresearch\Projects\PoSecCo\01_Marketing_Materialien\01_Logos\2_Partnerlogos\logopolito.jpg"/>
          <p:cNvPicPr>
            <a:picLocks noChangeAspect="1" noChangeArrowheads="1"/>
          </p:cNvPicPr>
          <p:nvPr userDrawn="1"/>
        </p:nvPicPr>
        <p:blipFill>
          <a:blip r:embed="rId5" cstate="print"/>
          <a:srcRect/>
          <a:stretch>
            <a:fillRect/>
          </a:stretch>
        </p:blipFill>
        <p:spPr bwMode="auto">
          <a:xfrm>
            <a:off x="256704" y="5229200"/>
            <a:ext cx="1074936" cy="1066667"/>
          </a:xfrm>
          <a:prstGeom prst="rect">
            <a:avLst/>
          </a:prstGeom>
          <a:noFill/>
        </p:spPr>
      </p:pic>
      <p:pic>
        <p:nvPicPr>
          <p:cNvPr id="1030" name="Picture 6" descr="\\Dwdf051\commresearch\Projects\PoSecCo\01_Marketing_Materialien\01_Logos\2_Partnerlogos\Nlogo15i copy.jpg"/>
          <p:cNvPicPr>
            <a:picLocks noChangeAspect="1" noChangeArrowheads="1"/>
          </p:cNvPicPr>
          <p:nvPr userDrawn="1"/>
        </p:nvPicPr>
        <p:blipFill>
          <a:blip r:embed="rId6" cstate="print"/>
          <a:srcRect t="18900" b="24401"/>
          <a:stretch>
            <a:fillRect/>
          </a:stretch>
        </p:blipFill>
        <p:spPr bwMode="auto">
          <a:xfrm>
            <a:off x="6019995" y="3068960"/>
            <a:ext cx="1524000" cy="648072"/>
          </a:xfrm>
          <a:prstGeom prst="rect">
            <a:avLst/>
          </a:prstGeom>
          <a:noFill/>
        </p:spPr>
      </p:pic>
      <p:pic>
        <p:nvPicPr>
          <p:cNvPr id="1032" name="Picture 8" descr="\\Dwdf051\commresearch\Projects\PoSecCo\01_Marketing_Materialien\01_Logos\2_Partnerlogos\TUeindhoven.jpg"/>
          <p:cNvPicPr>
            <a:picLocks noChangeAspect="1" noChangeArrowheads="1"/>
          </p:cNvPicPr>
          <p:nvPr userDrawn="1"/>
        </p:nvPicPr>
        <p:blipFill>
          <a:blip r:embed="rId7" cstate="print"/>
          <a:srcRect l="-730" t="30867" b="29443"/>
          <a:stretch>
            <a:fillRect/>
          </a:stretch>
        </p:blipFill>
        <p:spPr bwMode="auto">
          <a:xfrm>
            <a:off x="6804248" y="5877272"/>
            <a:ext cx="2046833" cy="504056"/>
          </a:xfrm>
          <a:prstGeom prst="rect">
            <a:avLst/>
          </a:prstGeom>
          <a:noFill/>
        </p:spPr>
      </p:pic>
      <p:pic>
        <p:nvPicPr>
          <p:cNvPr id="1034" name="Picture 10" descr="\\Dwdf051\commresearch\Projects\PoSecCo\01_Marketing_Materialien\01_Logos\2_Partnerlogos\Uni_innsbruck.jpg"/>
          <p:cNvPicPr>
            <a:picLocks noChangeAspect="1" noChangeArrowheads="1"/>
          </p:cNvPicPr>
          <p:nvPr userDrawn="1"/>
        </p:nvPicPr>
        <p:blipFill>
          <a:blip r:embed="rId8" cstate="print"/>
          <a:srcRect l="24806" r="24383" b="1526"/>
          <a:stretch>
            <a:fillRect/>
          </a:stretch>
        </p:blipFill>
        <p:spPr bwMode="auto">
          <a:xfrm>
            <a:off x="8194385" y="2780928"/>
            <a:ext cx="698095" cy="1352921"/>
          </a:xfrm>
          <a:prstGeom prst="rect">
            <a:avLst/>
          </a:prstGeom>
          <a:noFill/>
        </p:spPr>
      </p:pic>
      <p:pic>
        <p:nvPicPr>
          <p:cNvPr id="1035" name="Picture 11" descr="\\Dwdf051\commresearch\Projects\PoSecCo\01_Marketing_Materialien\01_Logos\2_Partnerlogos\crossgate_oc.jpg"/>
          <p:cNvPicPr>
            <a:picLocks noChangeAspect="1" noChangeArrowheads="1"/>
          </p:cNvPicPr>
          <p:nvPr userDrawn="1"/>
        </p:nvPicPr>
        <p:blipFill>
          <a:blip r:embed="rId9" cstate="print"/>
          <a:srcRect t="39689" b="37631"/>
          <a:stretch>
            <a:fillRect/>
          </a:stretch>
        </p:blipFill>
        <p:spPr bwMode="auto">
          <a:xfrm>
            <a:off x="231800" y="3307998"/>
            <a:ext cx="2337049" cy="265018"/>
          </a:xfrm>
          <a:prstGeom prst="rect">
            <a:avLst/>
          </a:prstGeom>
          <a:noFill/>
        </p:spPr>
      </p:pic>
      <p:pic>
        <p:nvPicPr>
          <p:cNvPr id="1036" name="Picture 12" descr="\\Dwdf051\commresearch\Projects\PoSecCo\01_Marketing_Materialien\01_Logos\2_Partnerlogos\Uni_Bern\TI_e.JPG"/>
          <p:cNvPicPr>
            <a:picLocks noChangeAspect="1" noChangeArrowheads="1"/>
          </p:cNvPicPr>
          <p:nvPr userDrawn="1"/>
        </p:nvPicPr>
        <p:blipFill>
          <a:blip r:embed="rId10" cstate="print"/>
          <a:srcRect/>
          <a:stretch>
            <a:fillRect/>
          </a:stretch>
        </p:blipFill>
        <p:spPr bwMode="auto">
          <a:xfrm>
            <a:off x="6372200" y="1622758"/>
            <a:ext cx="2483768" cy="209896"/>
          </a:xfrm>
          <a:prstGeom prst="rect">
            <a:avLst/>
          </a:prstGeom>
          <a:noFill/>
        </p:spPr>
      </p:pic>
      <p:pic>
        <p:nvPicPr>
          <p:cNvPr id="1037" name="Picture 13" descr="\\Dwdf051\commresearch\Projects\PoSecCo\01_Marketing_Materialien\01_Logos\2_Partnerlogos\Uni_Bergamo\UNI BG piccolo.jpg"/>
          <p:cNvPicPr>
            <a:picLocks noChangeAspect="1" noChangeArrowheads="1"/>
          </p:cNvPicPr>
          <p:nvPr userDrawn="1"/>
        </p:nvPicPr>
        <p:blipFill>
          <a:blip r:embed="rId11" cstate="print"/>
          <a:srcRect/>
          <a:stretch>
            <a:fillRect/>
          </a:stretch>
        </p:blipFill>
        <p:spPr bwMode="auto">
          <a:xfrm>
            <a:off x="3498726" y="1186630"/>
            <a:ext cx="1150268" cy="1162250"/>
          </a:xfrm>
          <a:prstGeom prst="rect">
            <a:avLst/>
          </a:prstGeom>
          <a:noFill/>
        </p:spPr>
      </p:pic>
      <p:pic>
        <p:nvPicPr>
          <p:cNvPr id="16" name="Picture 15" descr="C:\_Arbeit\SAP_Logo\sap_corp_rgb_r.png"/>
          <p:cNvPicPr>
            <a:picLocks noChangeAspect="1" noChangeArrowheads="1"/>
          </p:cNvPicPr>
          <p:nvPr userDrawn="1"/>
        </p:nvPicPr>
        <p:blipFill>
          <a:blip r:embed="rId12" cstate="print"/>
          <a:srcRect/>
          <a:stretch>
            <a:fillRect/>
          </a:stretch>
        </p:blipFill>
        <p:spPr bwMode="auto">
          <a:xfrm>
            <a:off x="1926400" y="5470624"/>
            <a:ext cx="1637488" cy="806493"/>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ar Blank">
    <p:spTree>
      <p:nvGrpSpPr>
        <p:cNvPr id="1" name=""/>
        <p:cNvGrpSpPr/>
        <p:nvPr/>
      </p:nvGrpSpPr>
      <p:grpSpPr>
        <a:xfrm>
          <a:off x="0" y="0"/>
          <a:ext cx="0" cy="0"/>
          <a:chOff x="0" y="0"/>
          <a:chExt cx="0" cy="0"/>
        </a:xfrm>
      </p:grpSpPr>
      <p:pic>
        <p:nvPicPr>
          <p:cNvPr id="2050" name="Picture 2" descr="\\dwdf034\commteam\Philipp\bg_img.jpg"/>
          <p:cNvPicPr>
            <a:picLocks noChangeArrowheads="1"/>
          </p:cNvPicPr>
          <p:nvPr userDrawn="1"/>
        </p:nvPicPr>
        <p:blipFill>
          <a:blip r:embed="rId2" cstate="print"/>
          <a:srcRect/>
          <a:stretch>
            <a:fillRect/>
          </a:stretch>
        </p:blipFill>
        <p:spPr bwMode="auto">
          <a:xfrm>
            <a:off x="0" y="1966529"/>
            <a:ext cx="9144000" cy="2924944"/>
          </a:xfrm>
          <a:prstGeom prst="rect">
            <a:avLst/>
          </a:prstGeom>
          <a:noFill/>
        </p:spPr>
      </p:pic>
      <p:pic>
        <p:nvPicPr>
          <p:cNvPr id="9" name="Picture 9" descr="7FP_Logo"/>
          <p:cNvPicPr>
            <a:picLocks noChangeAspect="1" noChangeArrowheads="1"/>
          </p:cNvPicPr>
          <p:nvPr userDrawn="1"/>
        </p:nvPicPr>
        <p:blipFill>
          <a:blip r:embed="rId3" cstate="print"/>
          <a:srcRect l="5315" t="5000" r="3266" b="5351"/>
          <a:stretch>
            <a:fillRect/>
          </a:stretch>
        </p:blipFill>
        <p:spPr bwMode="auto">
          <a:xfrm>
            <a:off x="76200" y="5902672"/>
            <a:ext cx="700088" cy="704850"/>
          </a:xfrm>
          <a:prstGeom prst="rect">
            <a:avLst/>
          </a:prstGeom>
          <a:noFill/>
          <a:ln w="9525">
            <a:noFill/>
            <a:miter lim="800000"/>
            <a:headEnd/>
            <a:tailEnd/>
          </a:ln>
        </p:spPr>
      </p:pic>
      <p:pic>
        <p:nvPicPr>
          <p:cNvPr id="6" name="Picture 3" descr="\\dwdf051\commresearch\Projects\PoSecCo\01_Marketing_Materialien\01_Logos\1_Projectlogo\posecco_bunt_auf_weiss_subt.png"/>
          <p:cNvPicPr>
            <a:picLocks noChangeAspect="1" noChangeArrowheads="1"/>
          </p:cNvPicPr>
          <p:nvPr userDrawn="1"/>
        </p:nvPicPr>
        <p:blipFill>
          <a:blip r:embed="rId4" cstate="print"/>
          <a:srcRect l="2119" t="11728" r="3726" b="7221"/>
          <a:stretch>
            <a:fillRect/>
          </a:stretch>
        </p:blipFill>
        <p:spPr bwMode="auto">
          <a:xfrm>
            <a:off x="6876258" y="6093297"/>
            <a:ext cx="2060575" cy="517525"/>
          </a:xfrm>
          <a:prstGeom prst="rect">
            <a:avLst/>
          </a:prstGeom>
          <a:noFill/>
        </p:spPr>
      </p:pic>
      <p:sp>
        <p:nvSpPr>
          <p:cNvPr id="8" name="Text Placeholder 7"/>
          <p:cNvSpPr>
            <a:spLocks noGrp="1"/>
          </p:cNvSpPr>
          <p:nvPr>
            <p:ph type="body" sz="quarter" idx="10" hasCustomPrompt="1"/>
          </p:nvPr>
        </p:nvSpPr>
        <p:spPr>
          <a:xfrm>
            <a:off x="971550" y="2708275"/>
            <a:ext cx="7200900" cy="1512888"/>
          </a:xfrm>
        </p:spPr>
        <p:txBody>
          <a:bodyPr anchor="ctr">
            <a:normAutofit/>
          </a:bodyPr>
          <a:lstStyle>
            <a:lvl1pPr algn="ctr">
              <a:buNone/>
              <a:defRPr sz="5400" baseline="0">
                <a:solidFill>
                  <a:schemeClr val="bg1"/>
                </a:solidFill>
              </a:defRPr>
            </a:lvl1pPr>
          </a:lstStyle>
          <a:p>
            <a:pPr lvl="0"/>
            <a:r>
              <a:rPr lang="en-US" dirty="0" smtClean="0"/>
              <a:t>Click to add text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268761"/>
            <a:ext cx="864096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75888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F9318-6D7D-46DE-B443-21C325B64A64}" type="slidenum">
              <a:rPr lang="en-US" smtClean="0"/>
              <a:pPr/>
              <a:t>‹#›</a:t>
            </a:fld>
            <a:endParaRPr lang="en-US"/>
          </a:p>
        </p:txBody>
      </p:sp>
      <p:pic>
        <p:nvPicPr>
          <p:cNvPr id="1026" name="Picture 2" descr="\\dwdf034\commteam\Philipp\bg_hor.jpg"/>
          <p:cNvPicPr>
            <a:picLocks noChangeArrowheads="1"/>
          </p:cNvPicPr>
          <p:nvPr/>
        </p:nvPicPr>
        <p:blipFill>
          <a:blip r:embed="rId13" cstate="print"/>
          <a:srcRect/>
          <a:stretch>
            <a:fillRect/>
          </a:stretch>
        </p:blipFill>
        <p:spPr bwMode="auto">
          <a:xfrm rot="16200000">
            <a:off x="4500000" y="-3663289"/>
            <a:ext cx="144000" cy="9144003"/>
          </a:xfrm>
          <a:prstGeom prst="rect">
            <a:avLst/>
          </a:prstGeom>
          <a:noFill/>
        </p:spPr>
      </p:pic>
      <p:sp>
        <p:nvSpPr>
          <p:cNvPr id="10" name="Title Placeholder 9"/>
          <p:cNvSpPr>
            <a:spLocks noGrp="1"/>
          </p:cNvSpPr>
          <p:nvPr>
            <p:ph type="title"/>
          </p:nvPr>
        </p:nvSpPr>
        <p:spPr>
          <a:xfrm>
            <a:off x="251520" y="116632"/>
            <a:ext cx="6264696" cy="648072"/>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027" name="Picture 3" descr="\\dwdf051\commresearch\Projects\PoSecCo\01_Marketing_Materialien\01_Logos\1_Projectlogo\posecco_bunt_auf_weiss_subt.png"/>
          <p:cNvPicPr>
            <a:picLocks noChangeAspect="1" noChangeArrowheads="1"/>
          </p:cNvPicPr>
          <p:nvPr/>
        </p:nvPicPr>
        <p:blipFill>
          <a:blip r:embed="rId14" cstate="print"/>
          <a:srcRect l="2119" t="11728" r="3726" b="7221"/>
          <a:stretch>
            <a:fillRect/>
          </a:stretch>
        </p:blipFill>
        <p:spPr bwMode="auto">
          <a:xfrm>
            <a:off x="6778626" y="175172"/>
            <a:ext cx="2060575" cy="5175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3" r:id="rId5"/>
    <p:sldLayoutId id="2147483659" r:id="rId6"/>
    <p:sldLayoutId id="2147483660" r:id="rId7"/>
    <p:sldLayoutId id="2147483654" r:id="rId8"/>
    <p:sldLayoutId id="2147483663" r:id="rId9"/>
    <p:sldLayoutId id="2147483662" r:id="rId10"/>
    <p:sldLayoutId id="2147483655" r:id="rId11"/>
  </p:sldLayoutIdLst>
  <p:hf hdr="0" ftr="0" dt="0"/>
  <p:txStyles>
    <p:titleStyle>
      <a:lvl1pPr algn="l" defTabSz="914400" rtl="0" eaLnBrk="1" latinLnBrk="0" hangingPunct="1">
        <a:spcBef>
          <a:spcPct val="0"/>
        </a:spcBef>
        <a:buNone/>
        <a:defRPr sz="3600" kern="1200">
          <a:solidFill>
            <a:srgbClr val="2A75E9"/>
          </a:solidFill>
          <a:latin typeface="+mj-lt"/>
          <a:ea typeface="+mj-ea"/>
          <a:cs typeface="+mj-cs"/>
        </a:defRPr>
      </a:lvl1pPr>
    </p:titleStyle>
    <p:bodyStyle>
      <a:lvl1pPr marL="342900" indent="-342900" algn="l" defTabSz="914400" rtl="0" eaLnBrk="1" latinLnBrk="0" hangingPunct="1">
        <a:spcBef>
          <a:spcPct val="20000"/>
        </a:spcBef>
        <a:buSzPct val="80000"/>
        <a:buFontTx/>
        <a:buBlip>
          <a:blip r:embed="rId15"/>
        </a:buBlip>
        <a:defRPr sz="2800" kern="1200">
          <a:solidFill>
            <a:schemeClr val="tx1"/>
          </a:solidFill>
          <a:latin typeface="+mn-lt"/>
          <a:ea typeface="+mn-ea"/>
          <a:cs typeface="+mn-cs"/>
        </a:defRPr>
      </a:lvl1pPr>
      <a:lvl2pPr marL="742950" indent="-285750" algn="l" defTabSz="914400" rtl="0" eaLnBrk="1" latinLnBrk="0" hangingPunct="1">
        <a:spcBef>
          <a:spcPct val="20000"/>
        </a:spcBef>
        <a:buSzPct val="80000"/>
        <a:buFontTx/>
        <a:buBlip>
          <a:blip r:embed="rId15"/>
        </a:buBlip>
        <a:defRPr sz="2400" kern="1200">
          <a:solidFill>
            <a:schemeClr val="tx1"/>
          </a:solidFill>
          <a:latin typeface="+mn-lt"/>
          <a:ea typeface="+mn-ea"/>
          <a:cs typeface="+mn-cs"/>
        </a:defRPr>
      </a:lvl2pPr>
      <a:lvl3pPr marL="1143000" indent="-228600" algn="l" defTabSz="914400" rtl="0" eaLnBrk="1" latinLnBrk="0" hangingPunct="1">
        <a:spcBef>
          <a:spcPct val="20000"/>
        </a:spcBef>
        <a:buSzPct val="80000"/>
        <a:buFontTx/>
        <a:buBlip>
          <a:blip r:embed="rId15"/>
        </a:buBlip>
        <a:defRPr sz="2000" kern="1200">
          <a:solidFill>
            <a:schemeClr val="tx1"/>
          </a:solidFill>
          <a:latin typeface="+mn-lt"/>
          <a:ea typeface="+mn-ea"/>
          <a:cs typeface="+mn-cs"/>
        </a:defRPr>
      </a:lvl3pPr>
      <a:lvl4pPr marL="1600200" indent="-228600" algn="l" defTabSz="914400" rtl="0" eaLnBrk="1" latinLnBrk="0" hangingPunct="1">
        <a:spcBef>
          <a:spcPct val="20000"/>
        </a:spcBef>
        <a:buSzPct val="80000"/>
        <a:buFontTx/>
        <a:buBlip>
          <a:blip r:embed="rId15"/>
        </a:buBlip>
        <a:defRPr sz="1800" kern="1200">
          <a:solidFill>
            <a:schemeClr val="tx1"/>
          </a:solidFill>
          <a:latin typeface="+mn-lt"/>
          <a:ea typeface="+mn-ea"/>
          <a:cs typeface="+mn-cs"/>
        </a:defRPr>
      </a:lvl4pPr>
      <a:lvl5pPr marL="2057400" indent="-228600" algn="l" defTabSz="914400" rtl="0" eaLnBrk="1" latinLnBrk="0" hangingPunct="1">
        <a:spcBef>
          <a:spcPct val="20000"/>
        </a:spcBef>
        <a:buSzPct val="80000"/>
        <a:buFontTx/>
        <a:buBlip>
          <a:blip r:embed="rId15"/>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20.wmf"/><Relationship Id="rId5" Type="http://schemas.openxmlformats.org/officeDocument/2006/relationships/image" Target="../media/image19.png"/><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image" Target="../media/image21.wmf"/><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2.xml"/><Relationship Id="rId16" Type="http://schemas.openxmlformats.org/officeDocument/2006/relationships/diagramColors" Target="../diagrams/colors5.xml"/><Relationship Id="rId20"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image" Target="../media/image22.wmf"/><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032" y="2967088"/>
            <a:ext cx="7772400" cy="1470025"/>
          </a:xfrm>
        </p:spPr>
        <p:txBody>
          <a:bodyPr/>
          <a:lstStyle/>
          <a:p>
            <a:r>
              <a:rPr lang="en-US" dirty="0" smtClean="0"/>
              <a:t>Policy chains: the </a:t>
            </a:r>
            <a:r>
              <a:rPr lang="en-US" dirty="0" err="1" smtClean="0"/>
              <a:t>PoSecCo</a:t>
            </a:r>
            <a:r>
              <a:rPr lang="en-US" dirty="0" smtClean="0"/>
              <a:t> approach to policy management in Future Internet</a:t>
            </a:r>
            <a:endParaRPr lang="en-US" dirty="0"/>
          </a:p>
        </p:txBody>
      </p:sp>
      <p:sp>
        <p:nvSpPr>
          <p:cNvPr id="3" name="Subtitle 2"/>
          <p:cNvSpPr>
            <a:spLocks noGrp="1"/>
          </p:cNvSpPr>
          <p:nvPr>
            <p:ph type="subTitle" idx="1"/>
          </p:nvPr>
        </p:nvSpPr>
        <p:spPr>
          <a:xfrm>
            <a:off x="1371600" y="4509120"/>
            <a:ext cx="6400800" cy="1728192"/>
          </a:xfrm>
        </p:spPr>
        <p:txBody>
          <a:bodyPr>
            <a:normAutofit fontScale="92500" lnSpcReduction="20000"/>
          </a:bodyPr>
          <a:lstStyle/>
          <a:p>
            <a:r>
              <a:rPr lang="de-DE" dirty="0" smtClean="0"/>
              <a:t>Cataldo Basile</a:t>
            </a:r>
          </a:p>
          <a:p>
            <a:r>
              <a:rPr lang="de-DE" dirty="0" smtClean="0"/>
              <a:t>Politecnico di Torino</a:t>
            </a:r>
          </a:p>
          <a:p>
            <a:r>
              <a:rPr lang="de-DE" dirty="0" smtClean="0"/>
              <a:t>&lt;cataldo.basile@polito.it&gt;</a:t>
            </a:r>
          </a:p>
          <a:p>
            <a:r>
              <a:rPr lang="en-US" dirty="0" smtClean="0"/>
              <a:t>Pisa - June 9,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p:cNvSpPr/>
          <p:nvPr/>
        </p:nvSpPr>
        <p:spPr>
          <a:xfrm>
            <a:off x="107504" y="2276872"/>
            <a:ext cx="8928992" cy="446449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ontent Placeholder 1"/>
          <p:cNvSpPr>
            <a:spLocks noGrp="1"/>
          </p:cNvSpPr>
          <p:nvPr>
            <p:ph idx="1"/>
          </p:nvPr>
        </p:nvSpPr>
        <p:spPr>
          <a:xfrm>
            <a:off x="251520" y="980728"/>
            <a:ext cx="8640960" cy="1368152"/>
          </a:xfrm>
        </p:spPr>
        <p:txBody>
          <a:bodyPr>
            <a:normAutofit fontScale="92500" lnSpcReduction="20000"/>
          </a:bodyPr>
          <a:lstStyle/>
          <a:p>
            <a:r>
              <a:rPr lang="en-US" dirty="0" smtClean="0"/>
              <a:t>extend the landscape description with semantically rich concepts and logically connect them</a:t>
            </a:r>
          </a:p>
          <a:p>
            <a:pPr lvl="2"/>
            <a:r>
              <a:rPr lang="en-US" b="1" dirty="0" smtClean="0"/>
              <a:t>landscape</a:t>
            </a:r>
            <a:r>
              <a:rPr lang="en-US" dirty="0" smtClean="0"/>
              <a:t>: network and topology,  FI and service-related, external service providers concepts; </a:t>
            </a:r>
            <a:r>
              <a:rPr lang="en-US" b="1" dirty="0" smtClean="0"/>
              <a:t>policy</a:t>
            </a:r>
            <a:r>
              <a:rPr lang="en-US" dirty="0" smtClean="0"/>
              <a:t> </a:t>
            </a:r>
            <a:r>
              <a:rPr lang="en-US" b="1" dirty="0" smtClean="0"/>
              <a:t>and</a:t>
            </a:r>
            <a:r>
              <a:rPr lang="en-US" dirty="0" smtClean="0"/>
              <a:t> </a:t>
            </a:r>
            <a:r>
              <a:rPr lang="en-US" b="1" dirty="0" smtClean="0"/>
              <a:t>refinement</a:t>
            </a:r>
            <a:r>
              <a:rPr lang="en-US" dirty="0" smtClean="0"/>
              <a:t> concepts (strategies)</a:t>
            </a:r>
          </a:p>
        </p:txBody>
      </p:sp>
      <p:sp>
        <p:nvSpPr>
          <p:cNvPr id="3" name="Slide Number Placeholder 2"/>
          <p:cNvSpPr>
            <a:spLocks noGrp="1"/>
          </p:cNvSpPr>
          <p:nvPr>
            <p:ph type="sldNum" sz="quarter" idx="12"/>
          </p:nvPr>
        </p:nvSpPr>
        <p:spPr>
          <a:xfrm>
            <a:off x="6951712" y="6356351"/>
            <a:ext cx="2133600" cy="365125"/>
          </a:xfrm>
        </p:spPr>
        <p:txBody>
          <a:bodyPr/>
          <a:lstStyle/>
          <a:p>
            <a:fld id="{0ACF9318-6D7D-46DE-B443-21C325B64A64}" type="slidenum">
              <a:rPr lang="en-US" smtClean="0"/>
              <a:pPr/>
              <a:t>10</a:t>
            </a:fld>
            <a:endParaRPr lang="en-US"/>
          </a:p>
        </p:txBody>
      </p:sp>
      <p:sp>
        <p:nvSpPr>
          <p:cNvPr id="4" name="Title 3"/>
          <p:cNvSpPr>
            <a:spLocks noGrp="1"/>
          </p:cNvSpPr>
          <p:nvPr>
            <p:ph type="title"/>
          </p:nvPr>
        </p:nvSpPr>
        <p:spPr/>
        <p:txBody>
          <a:bodyPr>
            <a:normAutofit/>
          </a:bodyPr>
          <a:lstStyle/>
          <a:p>
            <a:r>
              <a:rPr lang="en-US" dirty="0" smtClean="0"/>
              <a:t>Ontology-based refinement</a:t>
            </a:r>
            <a:endParaRPr lang="it-IT" dirty="0"/>
          </a:p>
        </p:txBody>
      </p:sp>
      <p:cxnSp>
        <p:nvCxnSpPr>
          <p:cNvPr id="6" name="Straight Connector 5"/>
          <p:cNvCxnSpPr/>
          <p:nvPr/>
        </p:nvCxnSpPr>
        <p:spPr>
          <a:xfrm>
            <a:off x="152400" y="3645024"/>
            <a:ext cx="7467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72200" y="6228020"/>
            <a:ext cx="2018438" cy="369332"/>
          </a:xfrm>
          <a:prstGeom prst="rect">
            <a:avLst/>
          </a:prstGeom>
          <a:noFill/>
        </p:spPr>
        <p:txBody>
          <a:bodyPr wrap="none" rtlCol="0">
            <a:spAutoFit/>
          </a:bodyPr>
          <a:lstStyle/>
          <a:p>
            <a:pPr algn="ctr"/>
            <a:r>
              <a:rPr lang="en-US" dirty="0" smtClean="0"/>
              <a:t>landscape concepts</a:t>
            </a:r>
          </a:p>
        </p:txBody>
      </p:sp>
      <p:sp>
        <p:nvSpPr>
          <p:cNvPr id="10" name="Rounded Rectangle 9"/>
          <p:cNvSpPr/>
          <p:nvPr/>
        </p:nvSpPr>
        <p:spPr>
          <a:xfrm>
            <a:off x="1259632" y="6212160"/>
            <a:ext cx="5029200" cy="4572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ounded Rectangle 10"/>
          <p:cNvSpPr/>
          <p:nvPr/>
        </p:nvSpPr>
        <p:spPr>
          <a:xfrm>
            <a:off x="1259632" y="3073896"/>
            <a:ext cx="5029200" cy="914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ounded Rectangle 11"/>
          <p:cNvSpPr/>
          <p:nvPr/>
        </p:nvSpPr>
        <p:spPr>
          <a:xfrm>
            <a:off x="1259632" y="4530805"/>
            <a:ext cx="5029200" cy="533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ounded Rectangle 12"/>
          <p:cNvSpPr/>
          <p:nvPr/>
        </p:nvSpPr>
        <p:spPr>
          <a:xfrm>
            <a:off x="1259632" y="5292805"/>
            <a:ext cx="5029200" cy="533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 13"/>
          <p:cNvSpPr/>
          <p:nvPr/>
        </p:nvSpPr>
        <p:spPr>
          <a:xfrm>
            <a:off x="3698032" y="3340596"/>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5" name="Group 86"/>
          <p:cNvGrpSpPr/>
          <p:nvPr/>
        </p:nvGrpSpPr>
        <p:grpSpPr>
          <a:xfrm>
            <a:off x="2326432" y="5445205"/>
            <a:ext cx="2895600" cy="152400"/>
            <a:chOff x="3276600" y="4495800"/>
            <a:chExt cx="2895600" cy="152400"/>
          </a:xfrm>
        </p:grpSpPr>
        <p:sp>
          <p:nvSpPr>
            <p:cNvPr id="61" name="Oval 9"/>
            <p:cNvSpPr/>
            <p:nvPr/>
          </p:nvSpPr>
          <p:spPr>
            <a:xfrm>
              <a:off x="3276600" y="44958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Oval 61"/>
            <p:cNvSpPr/>
            <p:nvPr/>
          </p:nvSpPr>
          <p:spPr>
            <a:xfrm>
              <a:off x="6019800" y="44958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16" name="Group 87"/>
          <p:cNvGrpSpPr/>
          <p:nvPr/>
        </p:nvGrpSpPr>
        <p:grpSpPr>
          <a:xfrm>
            <a:off x="2021632" y="4645105"/>
            <a:ext cx="3733800" cy="152400"/>
            <a:chOff x="2971800" y="3771900"/>
            <a:chExt cx="3733800" cy="152400"/>
          </a:xfrm>
        </p:grpSpPr>
        <p:sp>
          <p:nvSpPr>
            <p:cNvPr id="57" name="Oval 10"/>
            <p:cNvSpPr/>
            <p:nvPr/>
          </p:nvSpPr>
          <p:spPr>
            <a:xfrm>
              <a:off x="2971800" y="37719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Oval 11"/>
            <p:cNvSpPr/>
            <p:nvPr/>
          </p:nvSpPr>
          <p:spPr>
            <a:xfrm>
              <a:off x="3733800" y="37719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Oval 58"/>
            <p:cNvSpPr/>
            <p:nvPr/>
          </p:nvSpPr>
          <p:spPr>
            <a:xfrm>
              <a:off x="5791200" y="37719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Oval 59"/>
            <p:cNvSpPr/>
            <p:nvPr/>
          </p:nvSpPr>
          <p:spPr>
            <a:xfrm>
              <a:off x="6553200" y="37719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17" name="Group 91"/>
          <p:cNvGrpSpPr/>
          <p:nvPr/>
        </p:nvGrpSpPr>
        <p:grpSpPr>
          <a:xfrm>
            <a:off x="1716832" y="3721596"/>
            <a:ext cx="4495800" cy="152400"/>
            <a:chOff x="2667000" y="3276600"/>
            <a:chExt cx="4495800" cy="152400"/>
          </a:xfrm>
        </p:grpSpPr>
        <p:sp>
          <p:nvSpPr>
            <p:cNvPr id="51" name="Oval 12"/>
            <p:cNvSpPr/>
            <p:nvPr/>
          </p:nvSpPr>
          <p:spPr>
            <a:xfrm>
              <a:off x="3657600" y="32766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Oval 51"/>
            <p:cNvSpPr/>
            <p:nvPr/>
          </p:nvSpPr>
          <p:spPr>
            <a:xfrm>
              <a:off x="4191000" y="32766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 name="Oval 52"/>
            <p:cNvSpPr/>
            <p:nvPr/>
          </p:nvSpPr>
          <p:spPr>
            <a:xfrm>
              <a:off x="2667000" y="32766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Oval 53"/>
            <p:cNvSpPr/>
            <p:nvPr/>
          </p:nvSpPr>
          <p:spPr>
            <a:xfrm>
              <a:off x="6477000" y="32766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Oval 54"/>
            <p:cNvSpPr/>
            <p:nvPr/>
          </p:nvSpPr>
          <p:spPr>
            <a:xfrm>
              <a:off x="7010400" y="32766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 name="Oval 55"/>
            <p:cNvSpPr/>
            <p:nvPr/>
          </p:nvSpPr>
          <p:spPr>
            <a:xfrm>
              <a:off x="5486400" y="32766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18" name="Group 27"/>
          <p:cNvGrpSpPr/>
          <p:nvPr/>
        </p:nvGrpSpPr>
        <p:grpSpPr>
          <a:xfrm>
            <a:off x="1564432" y="6288360"/>
            <a:ext cx="3124200" cy="152400"/>
            <a:chOff x="2514600" y="4849305"/>
            <a:chExt cx="3124200" cy="152400"/>
          </a:xfrm>
        </p:grpSpPr>
        <p:sp>
          <p:nvSpPr>
            <p:cNvPr id="47" name="Oval 46"/>
            <p:cNvSpPr/>
            <p:nvPr/>
          </p:nvSpPr>
          <p:spPr>
            <a:xfrm>
              <a:off x="2514600" y="4849305"/>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 name="Oval 47"/>
            <p:cNvSpPr/>
            <p:nvPr/>
          </p:nvSpPr>
          <p:spPr>
            <a:xfrm>
              <a:off x="3276600" y="4849305"/>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 name="Oval 48"/>
            <p:cNvSpPr/>
            <p:nvPr/>
          </p:nvSpPr>
          <p:spPr>
            <a:xfrm>
              <a:off x="4114800" y="4849305"/>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Oval 49"/>
            <p:cNvSpPr/>
            <p:nvPr/>
          </p:nvSpPr>
          <p:spPr>
            <a:xfrm>
              <a:off x="5486400" y="4849305"/>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cxnSp>
        <p:nvCxnSpPr>
          <p:cNvPr id="19" name="Straight Connector 18"/>
          <p:cNvCxnSpPr/>
          <p:nvPr/>
        </p:nvCxnSpPr>
        <p:spPr>
          <a:xfrm rot="16200000" flipH="1">
            <a:off x="1850182" y="4397455"/>
            <a:ext cx="342900" cy="152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002582" y="4397455"/>
            <a:ext cx="342900" cy="152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1865964" y="5060937"/>
            <a:ext cx="746218" cy="1747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8" idx="0"/>
          </p:cNvCxnSpPr>
          <p:nvPr/>
        </p:nvCxnSpPr>
        <p:spPr>
          <a:xfrm rot="5400000" flipH="1" flipV="1">
            <a:off x="2057255" y="5942983"/>
            <a:ext cx="69075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7" idx="7"/>
          </p:cNvCxnSpPr>
          <p:nvPr/>
        </p:nvCxnSpPr>
        <p:spPr>
          <a:xfrm rot="5400000" flipH="1" flipV="1">
            <a:off x="1653937" y="5615865"/>
            <a:ext cx="735390" cy="654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285064" y="4946637"/>
            <a:ext cx="692336" cy="3494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764582" y="4397455"/>
            <a:ext cx="342900" cy="152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4" idx="3"/>
          </p:cNvCxnSpPr>
          <p:nvPr/>
        </p:nvCxnSpPr>
        <p:spPr>
          <a:xfrm rot="5400000" flipH="1" flipV="1">
            <a:off x="3409014" y="3432578"/>
            <a:ext cx="273236" cy="3494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5"/>
          </p:cNvCxnSpPr>
          <p:nvPr/>
        </p:nvCxnSpPr>
        <p:spPr>
          <a:xfrm rot="16200000" flipH="1">
            <a:off x="4018614" y="3280178"/>
            <a:ext cx="327118" cy="7081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V="1">
            <a:off x="4707682" y="4435555"/>
            <a:ext cx="342900" cy="76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V="1">
            <a:off x="4685364" y="5060937"/>
            <a:ext cx="692336" cy="1208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0" idx="7"/>
          </p:cNvCxnSpPr>
          <p:nvPr/>
        </p:nvCxnSpPr>
        <p:spPr>
          <a:xfrm rot="5400000" flipH="1" flipV="1">
            <a:off x="4511437" y="5730165"/>
            <a:ext cx="735390" cy="425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5066364" y="4908537"/>
            <a:ext cx="692336" cy="4256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507782" y="4473655"/>
            <a:ext cx="342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5583982" y="4321255"/>
            <a:ext cx="419100" cy="2286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406150" y="3134314"/>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5" name="Straight Connector 34"/>
          <p:cNvCxnSpPr>
            <a:stCxn id="34" idx="3"/>
            <a:endCxn id="14" idx="7"/>
          </p:cNvCxnSpPr>
          <p:nvPr/>
        </p:nvCxnSpPr>
        <p:spPr>
          <a:xfrm rot="5400000">
            <a:off x="4079032" y="3013478"/>
            <a:ext cx="98518" cy="600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9" idx="1"/>
          </p:cNvCxnSpPr>
          <p:nvPr/>
        </p:nvCxnSpPr>
        <p:spPr>
          <a:xfrm rot="16200000" flipV="1">
            <a:off x="2454038" y="5577765"/>
            <a:ext cx="735390" cy="7304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49" idx="0"/>
          </p:cNvCxnSpPr>
          <p:nvPr/>
        </p:nvCxnSpPr>
        <p:spPr>
          <a:xfrm rot="16200000" flipV="1">
            <a:off x="2320688" y="5368215"/>
            <a:ext cx="1513172" cy="3271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1659682" y="4007346"/>
            <a:ext cx="419100" cy="152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621582" y="4045446"/>
            <a:ext cx="342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2780364" y="3908828"/>
            <a:ext cx="289018" cy="1747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612182" y="3969246"/>
            <a:ext cx="266700" cy="76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3183682" y="4007346"/>
            <a:ext cx="2667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250482" y="3908828"/>
            <a:ext cx="365218" cy="2509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4555282" y="3931146"/>
            <a:ext cx="266700" cy="152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5469682" y="4007346"/>
            <a:ext cx="2667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964982" y="4045446"/>
            <a:ext cx="342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591988" y="3212976"/>
            <a:ext cx="1629228" cy="369332"/>
          </a:xfrm>
          <a:prstGeom prst="rect">
            <a:avLst/>
          </a:prstGeom>
          <a:noFill/>
        </p:spPr>
        <p:txBody>
          <a:bodyPr wrap="none" rtlCol="0">
            <a:spAutoFit/>
          </a:bodyPr>
          <a:lstStyle/>
          <a:p>
            <a:pPr algn="ctr"/>
            <a:r>
              <a:rPr lang="en-US" dirty="0" smtClean="0"/>
              <a:t>policy concepts</a:t>
            </a:r>
            <a:endParaRPr lang="it-IT" dirty="0"/>
          </a:p>
        </p:txBody>
      </p:sp>
      <p:sp>
        <p:nvSpPr>
          <p:cNvPr id="64" name="TextBox 63"/>
          <p:cNvSpPr txBox="1"/>
          <p:nvPr/>
        </p:nvSpPr>
        <p:spPr>
          <a:xfrm>
            <a:off x="6892878" y="2348880"/>
            <a:ext cx="1040670" cy="646331"/>
          </a:xfrm>
          <a:prstGeom prst="rect">
            <a:avLst/>
          </a:prstGeom>
          <a:noFill/>
        </p:spPr>
        <p:txBody>
          <a:bodyPr wrap="none" rtlCol="0">
            <a:spAutoFit/>
          </a:bodyPr>
          <a:lstStyle/>
          <a:p>
            <a:pPr algn="ctr"/>
            <a:r>
              <a:rPr lang="en-US" dirty="0" smtClean="0"/>
              <a:t>business </a:t>
            </a:r>
            <a:br>
              <a:rPr lang="en-US" dirty="0" smtClean="0"/>
            </a:br>
            <a:r>
              <a:rPr lang="en-US" dirty="0" smtClean="0"/>
              <a:t>concepts</a:t>
            </a:r>
            <a:endParaRPr lang="it-IT" dirty="0"/>
          </a:p>
        </p:txBody>
      </p:sp>
      <p:sp>
        <p:nvSpPr>
          <p:cNvPr id="65" name="Rounded Rectangle 64"/>
          <p:cNvSpPr/>
          <p:nvPr/>
        </p:nvSpPr>
        <p:spPr>
          <a:xfrm>
            <a:off x="1259632" y="2319536"/>
            <a:ext cx="5029200" cy="5334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business and governance meta model</a:t>
            </a:r>
            <a:endParaRPr lang="it-IT" sz="2400" dirty="0"/>
          </a:p>
        </p:txBody>
      </p:sp>
      <p:cxnSp>
        <p:nvCxnSpPr>
          <p:cNvPr id="66" name="Straight Connector 65"/>
          <p:cNvCxnSpPr/>
          <p:nvPr/>
        </p:nvCxnSpPr>
        <p:spPr>
          <a:xfrm>
            <a:off x="152400" y="5993030"/>
            <a:ext cx="7467600"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67" name="Group 190"/>
          <p:cNvGrpSpPr/>
          <p:nvPr/>
        </p:nvGrpSpPr>
        <p:grpSpPr>
          <a:xfrm>
            <a:off x="8373040" y="2625805"/>
            <a:ext cx="663456" cy="3733800"/>
            <a:chOff x="883736" y="2438400"/>
            <a:chExt cx="663456" cy="3733800"/>
          </a:xfrm>
        </p:grpSpPr>
        <p:sp>
          <p:nvSpPr>
            <p:cNvPr id="68" name="Up Arrow 67"/>
            <p:cNvSpPr/>
            <p:nvPr/>
          </p:nvSpPr>
          <p:spPr>
            <a:xfrm>
              <a:off x="1089992" y="2438400"/>
              <a:ext cx="457200" cy="37338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TextBox 68"/>
            <p:cNvSpPr txBox="1"/>
            <p:nvPr/>
          </p:nvSpPr>
          <p:spPr>
            <a:xfrm rot="16200000">
              <a:off x="438485" y="4267200"/>
              <a:ext cx="1259833" cy="369332"/>
            </a:xfrm>
            <a:prstGeom prst="rect">
              <a:avLst/>
            </a:prstGeom>
            <a:noFill/>
          </p:spPr>
          <p:txBody>
            <a:bodyPr wrap="none" rtlCol="0">
              <a:spAutoFit/>
            </a:bodyPr>
            <a:lstStyle/>
            <a:p>
              <a:pPr algn="ctr"/>
              <a:r>
                <a:rPr lang="en-US" dirty="0" smtClean="0"/>
                <a:t>Abstraction</a:t>
              </a:r>
              <a:endParaRPr lang="it-IT" dirty="0"/>
            </a:p>
          </p:txBody>
        </p:sp>
      </p:grpSp>
      <p:sp>
        <p:nvSpPr>
          <p:cNvPr id="70" name="TextBox 69"/>
          <p:cNvSpPr txBox="1"/>
          <p:nvPr/>
        </p:nvSpPr>
        <p:spPr>
          <a:xfrm>
            <a:off x="6428906" y="4835605"/>
            <a:ext cx="1968616" cy="1200329"/>
          </a:xfrm>
          <a:prstGeom prst="rect">
            <a:avLst/>
          </a:prstGeom>
          <a:noFill/>
        </p:spPr>
        <p:txBody>
          <a:bodyPr wrap="none" rtlCol="0">
            <a:spAutoFit/>
          </a:bodyPr>
          <a:lstStyle/>
          <a:p>
            <a:pPr algn="ctr"/>
            <a:r>
              <a:rPr lang="en-US" dirty="0" smtClean="0"/>
              <a:t>context dependent</a:t>
            </a:r>
            <a:br>
              <a:rPr lang="en-US" dirty="0" smtClean="0"/>
            </a:br>
            <a:r>
              <a:rPr lang="en-US" dirty="0" smtClean="0"/>
              <a:t>concepts</a:t>
            </a:r>
          </a:p>
          <a:p>
            <a:pPr algn="ctr"/>
            <a:r>
              <a:rPr lang="en-US" dirty="0" smtClean="0"/>
              <a:t>(FI, services, </a:t>
            </a:r>
            <a:br>
              <a:rPr lang="en-US" dirty="0" smtClean="0"/>
            </a:br>
            <a:r>
              <a:rPr lang="en-US" dirty="0" smtClean="0"/>
              <a:t>virtual, etc.)</a:t>
            </a:r>
            <a:endParaRPr lang="it-IT" dirty="0"/>
          </a:p>
        </p:txBody>
      </p:sp>
      <p:sp>
        <p:nvSpPr>
          <p:cNvPr id="71" name="TextBox 70"/>
          <p:cNvSpPr txBox="1"/>
          <p:nvPr/>
        </p:nvSpPr>
        <p:spPr>
          <a:xfrm>
            <a:off x="6669259" y="3768805"/>
            <a:ext cx="1487908" cy="923330"/>
          </a:xfrm>
          <a:prstGeom prst="rect">
            <a:avLst/>
          </a:prstGeom>
          <a:noFill/>
        </p:spPr>
        <p:txBody>
          <a:bodyPr wrap="none" rtlCol="0">
            <a:spAutoFit/>
          </a:bodyPr>
          <a:lstStyle/>
          <a:p>
            <a:pPr algn="ctr"/>
            <a:r>
              <a:rPr lang="en-US" dirty="0" smtClean="0"/>
              <a:t>designer/user</a:t>
            </a:r>
          </a:p>
          <a:p>
            <a:pPr algn="ctr"/>
            <a:r>
              <a:rPr lang="en-US" dirty="0" smtClean="0"/>
              <a:t>dependent</a:t>
            </a:r>
            <a:br>
              <a:rPr lang="en-US" dirty="0" smtClean="0"/>
            </a:br>
            <a:r>
              <a:rPr lang="en-US" dirty="0" smtClean="0"/>
              <a:t>concepts</a:t>
            </a:r>
          </a:p>
        </p:txBody>
      </p:sp>
      <p:sp>
        <p:nvSpPr>
          <p:cNvPr id="72" name="TextBox 71"/>
          <p:cNvSpPr txBox="1"/>
          <p:nvPr/>
        </p:nvSpPr>
        <p:spPr>
          <a:xfrm>
            <a:off x="107504" y="2276872"/>
            <a:ext cx="1156087" cy="400110"/>
          </a:xfrm>
          <a:prstGeom prst="rect">
            <a:avLst/>
          </a:prstGeom>
          <a:noFill/>
        </p:spPr>
        <p:txBody>
          <a:bodyPr wrap="none" rtlCol="0">
            <a:spAutoFit/>
          </a:bodyPr>
          <a:lstStyle/>
          <a:p>
            <a:pPr algn="ctr"/>
            <a:r>
              <a:rPr lang="en-US" sz="2000" b="1" dirty="0" smtClean="0"/>
              <a:t>business </a:t>
            </a:r>
            <a:endParaRPr lang="it-IT" sz="2000" b="1" dirty="0"/>
          </a:p>
        </p:txBody>
      </p:sp>
      <p:sp>
        <p:nvSpPr>
          <p:cNvPr id="73" name="TextBox 72"/>
          <p:cNvSpPr txBox="1"/>
          <p:nvPr/>
        </p:nvSpPr>
        <p:spPr>
          <a:xfrm>
            <a:off x="179512" y="3645024"/>
            <a:ext cx="962636" cy="400110"/>
          </a:xfrm>
          <a:prstGeom prst="rect">
            <a:avLst/>
          </a:prstGeom>
          <a:noFill/>
        </p:spPr>
        <p:txBody>
          <a:bodyPr wrap="none" rtlCol="0">
            <a:spAutoFit/>
          </a:bodyPr>
          <a:lstStyle/>
          <a:p>
            <a:pPr algn="ctr"/>
            <a:r>
              <a:rPr lang="en-US" sz="2000" b="1" dirty="0" smtClean="0"/>
              <a:t>IT layer</a:t>
            </a:r>
            <a:endParaRPr lang="it-IT" sz="2000" b="1" dirty="0"/>
          </a:p>
        </p:txBody>
      </p:sp>
      <p:sp>
        <p:nvSpPr>
          <p:cNvPr id="74" name="TextBox 73"/>
          <p:cNvSpPr txBox="1"/>
          <p:nvPr/>
        </p:nvSpPr>
        <p:spPr>
          <a:xfrm>
            <a:off x="79246" y="5981218"/>
            <a:ext cx="1252394" cy="400110"/>
          </a:xfrm>
          <a:prstGeom prst="rect">
            <a:avLst/>
          </a:prstGeom>
          <a:noFill/>
        </p:spPr>
        <p:txBody>
          <a:bodyPr wrap="none" rtlCol="0">
            <a:spAutoFit/>
          </a:bodyPr>
          <a:lstStyle/>
          <a:p>
            <a:pPr algn="ctr"/>
            <a:r>
              <a:rPr lang="en-US" sz="2000" b="1" dirty="0" smtClean="0"/>
              <a:t>landscape</a:t>
            </a:r>
            <a:endParaRPr lang="it-IT" sz="2000" b="1" dirty="0"/>
          </a:p>
        </p:txBody>
      </p:sp>
      <p:sp>
        <p:nvSpPr>
          <p:cNvPr id="75" name="TextBox 74"/>
          <p:cNvSpPr txBox="1"/>
          <p:nvPr/>
        </p:nvSpPr>
        <p:spPr>
          <a:xfrm>
            <a:off x="3485364" y="2699628"/>
            <a:ext cx="343364" cy="369332"/>
          </a:xfrm>
          <a:prstGeom prst="rect">
            <a:avLst/>
          </a:prstGeom>
          <a:noFill/>
        </p:spPr>
        <p:txBody>
          <a:bodyPr wrap="none" rtlCol="0">
            <a:spAutoFit/>
          </a:bodyPr>
          <a:lstStyle/>
          <a:p>
            <a:r>
              <a:rPr lang="en-US" dirty="0" smtClean="0"/>
              <a:t>…</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landscape meta-models (initial model in October 2011)</a:t>
            </a:r>
          </a:p>
          <a:p>
            <a:pPr lvl="1"/>
            <a:r>
              <a:rPr lang="en-US" b="1" dirty="0" smtClean="0"/>
              <a:t>input</a:t>
            </a:r>
            <a:r>
              <a:rPr lang="en-US" dirty="0" smtClean="0"/>
              <a:t>: </a:t>
            </a:r>
            <a:r>
              <a:rPr lang="en-US" smtClean="0"/>
              <a:t>landscape descriptions in </a:t>
            </a:r>
            <a:r>
              <a:rPr lang="en-US" dirty="0" smtClean="0"/>
              <a:t>other projects</a:t>
            </a:r>
          </a:p>
          <a:p>
            <a:r>
              <a:rPr lang="en-US" dirty="0" smtClean="0"/>
              <a:t>security </a:t>
            </a:r>
            <a:r>
              <a:rPr lang="en-US" dirty="0" err="1" smtClean="0"/>
              <a:t>ontologies</a:t>
            </a:r>
            <a:r>
              <a:rPr lang="en-US" dirty="0" smtClean="0"/>
              <a:t> (initial model in October 2011)</a:t>
            </a:r>
          </a:p>
          <a:p>
            <a:pPr lvl="1"/>
            <a:r>
              <a:rPr lang="en-US" b="1" dirty="0" smtClean="0"/>
              <a:t>input</a:t>
            </a:r>
            <a:r>
              <a:rPr lang="en-US" dirty="0" smtClean="0"/>
              <a:t>: </a:t>
            </a:r>
            <a:r>
              <a:rPr lang="en-US" dirty="0" err="1" smtClean="0"/>
              <a:t>ontologies</a:t>
            </a:r>
            <a:r>
              <a:rPr lang="en-US" dirty="0" smtClean="0"/>
              <a:t> to represent policy-related and landscape concepts</a:t>
            </a:r>
          </a:p>
          <a:p>
            <a:pPr lvl="1"/>
            <a:r>
              <a:rPr lang="en-US" b="1" dirty="0" smtClean="0"/>
              <a:t>collaboration</a:t>
            </a:r>
            <a:r>
              <a:rPr lang="en-US" dirty="0" smtClean="0"/>
              <a:t>: merge with non-</a:t>
            </a:r>
            <a:r>
              <a:rPr lang="en-US" dirty="0" err="1" smtClean="0"/>
              <a:t>PoSecCo</a:t>
            </a:r>
            <a:r>
              <a:rPr lang="en-US" dirty="0" smtClean="0"/>
              <a:t> </a:t>
            </a:r>
            <a:r>
              <a:rPr lang="en-US" dirty="0" err="1" smtClean="0"/>
              <a:t>ontologies</a:t>
            </a:r>
            <a:endParaRPr lang="en-US" dirty="0" smtClean="0"/>
          </a:p>
          <a:p>
            <a:r>
              <a:rPr lang="en-US" b="1" dirty="0" smtClean="0"/>
              <a:t>collaboration</a:t>
            </a:r>
            <a:r>
              <a:rPr lang="en-US" dirty="0" smtClean="0"/>
              <a:t>: build components on top of the </a:t>
            </a:r>
            <a:r>
              <a:rPr lang="en-US" dirty="0" err="1" smtClean="0"/>
              <a:t>PoSecCo</a:t>
            </a:r>
            <a:r>
              <a:rPr lang="en-US" dirty="0" smtClean="0"/>
              <a:t> refinement architecture</a:t>
            </a:r>
          </a:p>
          <a:p>
            <a:pPr lvl="1"/>
            <a:r>
              <a:rPr lang="en-US" dirty="0" smtClean="0"/>
              <a:t>use </a:t>
            </a:r>
            <a:r>
              <a:rPr lang="en-US" dirty="0" err="1" smtClean="0"/>
              <a:t>PoSecCo</a:t>
            </a:r>
            <a:r>
              <a:rPr lang="en-US" dirty="0" smtClean="0"/>
              <a:t> refinement models and tools as services</a:t>
            </a:r>
          </a:p>
          <a:p>
            <a:r>
              <a:rPr lang="en-US" b="1" dirty="0" smtClean="0"/>
              <a:t>collaboration</a:t>
            </a:r>
            <a:r>
              <a:rPr lang="en-US" dirty="0" smtClean="0"/>
              <a:t>: formal models for refinement, conflict analysis, enforceability analysis</a:t>
            </a:r>
          </a:p>
          <a:p>
            <a:r>
              <a:rPr lang="en-US" b="1" dirty="0" smtClean="0"/>
              <a:t>collaboration</a:t>
            </a:r>
            <a:r>
              <a:rPr lang="en-US" dirty="0" smtClean="0"/>
              <a:t>: </a:t>
            </a:r>
            <a:r>
              <a:rPr lang="en-US" dirty="0" err="1" smtClean="0"/>
              <a:t>PoSecCo</a:t>
            </a:r>
            <a:r>
              <a:rPr lang="en-US" dirty="0" smtClean="0"/>
              <a:t> and virtualization</a:t>
            </a:r>
          </a:p>
          <a:p>
            <a:pPr lvl="1"/>
            <a:r>
              <a:rPr lang="en-US" dirty="0" smtClean="0"/>
              <a:t>improve the model in other scenarios</a:t>
            </a:r>
          </a:p>
          <a:p>
            <a:pPr lvl="2"/>
            <a:r>
              <a:rPr lang="en-US" dirty="0" smtClean="0"/>
              <a:t>e.g., cloud computing</a:t>
            </a:r>
          </a:p>
        </p:txBody>
      </p:sp>
      <p:sp>
        <p:nvSpPr>
          <p:cNvPr id="3" name="Slide Number Placeholder 2"/>
          <p:cNvSpPr>
            <a:spLocks noGrp="1"/>
          </p:cNvSpPr>
          <p:nvPr>
            <p:ph type="sldNum" sz="quarter" idx="12"/>
          </p:nvPr>
        </p:nvSpPr>
        <p:spPr/>
        <p:txBody>
          <a:bodyPr/>
          <a:lstStyle/>
          <a:p>
            <a:fld id="{0ACF9318-6D7D-46DE-B443-21C325B64A64}" type="slidenum">
              <a:rPr lang="en-US" smtClean="0"/>
              <a:pPr/>
              <a:t>11</a:t>
            </a:fld>
            <a:endParaRPr lang="en-US"/>
          </a:p>
        </p:txBody>
      </p:sp>
      <p:sp>
        <p:nvSpPr>
          <p:cNvPr id="4" name="Title 3"/>
          <p:cNvSpPr>
            <a:spLocks noGrp="1"/>
          </p:cNvSpPr>
          <p:nvPr>
            <p:ph type="title"/>
          </p:nvPr>
        </p:nvSpPr>
        <p:spPr/>
        <p:txBody>
          <a:bodyPr>
            <a:normAutofit fontScale="90000"/>
          </a:bodyPr>
          <a:lstStyle/>
          <a:p>
            <a:r>
              <a:rPr lang="en-US" dirty="0" err="1" smtClean="0"/>
              <a:t>EffectPlus</a:t>
            </a:r>
            <a:r>
              <a:rPr lang="en-US" dirty="0" smtClean="0"/>
              <a:t>: building a common understanding</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Slide Number Placeholder 2"/>
          <p:cNvSpPr>
            <a:spLocks noGrp="1"/>
          </p:cNvSpPr>
          <p:nvPr>
            <p:ph type="sldNum" sz="quarter" idx="12"/>
          </p:nvPr>
        </p:nvSpPr>
        <p:spPr/>
        <p:txBody>
          <a:bodyPr/>
          <a:lstStyle/>
          <a:p>
            <a:fld id="{0ACF9318-6D7D-46DE-B443-21C325B64A6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lstStyle/>
          <a:p>
            <a:fld id="{0ACF9318-6D7D-46DE-B443-21C325B64A64}"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Freeform 82"/>
          <p:cNvSpPr/>
          <p:nvPr/>
        </p:nvSpPr>
        <p:spPr>
          <a:xfrm>
            <a:off x="3715032" y="5162848"/>
            <a:ext cx="1626433" cy="1506512"/>
          </a:xfrm>
          <a:custGeom>
            <a:avLst/>
            <a:gdLst>
              <a:gd name="connsiteX0" fmla="*/ 172387 w 1626433"/>
              <a:gd name="connsiteY0" fmla="*/ 322289 h 1506512"/>
              <a:gd name="connsiteX1" fmla="*/ 1506512 w 1626433"/>
              <a:gd name="connsiteY1" fmla="*/ 0 h 1506512"/>
              <a:gd name="connsiteX2" fmla="*/ 1626433 w 1626433"/>
              <a:gd name="connsiteY2" fmla="*/ 1386590 h 1506512"/>
              <a:gd name="connsiteX3" fmla="*/ 0 w 1626433"/>
              <a:gd name="connsiteY3" fmla="*/ 1506512 h 1506512"/>
              <a:gd name="connsiteX4" fmla="*/ 172387 w 1626433"/>
              <a:gd name="connsiteY4" fmla="*/ 322289 h 1506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6433" h="1506512">
                <a:moveTo>
                  <a:pt x="172387" y="322289"/>
                </a:moveTo>
                <a:lnTo>
                  <a:pt x="1506512" y="0"/>
                </a:lnTo>
                <a:lnTo>
                  <a:pt x="1626433" y="1386590"/>
                </a:lnTo>
                <a:lnTo>
                  <a:pt x="0" y="1506512"/>
                </a:lnTo>
                <a:lnTo>
                  <a:pt x="172387" y="322289"/>
                </a:lnTo>
                <a:close/>
              </a:path>
            </a:pathLst>
          </a:cu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Freeform 81"/>
          <p:cNvSpPr/>
          <p:nvPr/>
        </p:nvSpPr>
        <p:spPr>
          <a:xfrm>
            <a:off x="5435705" y="3398562"/>
            <a:ext cx="2533337" cy="3342806"/>
          </a:xfrm>
          <a:custGeom>
            <a:avLst/>
            <a:gdLst>
              <a:gd name="connsiteX0" fmla="*/ 1798819 w 2533337"/>
              <a:gd name="connsiteY0" fmla="*/ 82446 h 3342806"/>
              <a:gd name="connsiteX1" fmla="*/ 1798819 w 2533337"/>
              <a:gd name="connsiteY1" fmla="*/ 82446 h 3342806"/>
              <a:gd name="connsiteX2" fmla="*/ 854439 w 2533337"/>
              <a:gd name="connsiteY2" fmla="*/ 284813 h 3342806"/>
              <a:gd name="connsiteX3" fmla="*/ 622091 w 2533337"/>
              <a:gd name="connsiteY3" fmla="*/ 1626432 h 3342806"/>
              <a:gd name="connsiteX4" fmla="*/ 0 w 2533337"/>
              <a:gd name="connsiteY4" fmla="*/ 1768839 h 3342806"/>
              <a:gd name="connsiteX5" fmla="*/ 119921 w 2533337"/>
              <a:gd name="connsiteY5" fmla="*/ 3342806 h 3342806"/>
              <a:gd name="connsiteX6" fmla="*/ 2533337 w 2533337"/>
              <a:gd name="connsiteY6" fmla="*/ 3335311 h 3342806"/>
              <a:gd name="connsiteX7" fmla="*/ 2181068 w 2533337"/>
              <a:gd name="connsiteY7" fmla="*/ 0 h 3342806"/>
              <a:gd name="connsiteX8" fmla="*/ 1798819 w 2533337"/>
              <a:gd name="connsiteY8" fmla="*/ 82446 h 33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3337" h="3342806">
                <a:moveTo>
                  <a:pt x="1798819" y="82446"/>
                </a:moveTo>
                <a:lnTo>
                  <a:pt x="1798819" y="82446"/>
                </a:lnTo>
                <a:lnTo>
                  <a:pt x="854439" y="284813"/>
                </a:lnTo>
                <a:lnTo>
                  <a:pt x="622091" y="1626432"/>
                </a:lnTo>
                <a:lnTo>
                  <a:pt x="0" y="1768839"/>
                </a:lnTo>
                <a:lnTo>
                  <a:pt x="119921" y="3342806"/>
                </a:lnTo>
                <a:lnTo>
                  <a:pt x="2533337" y="3335311"/>
                </a:lnTo>
                <a:lnTo>
                  <a:pt x="2181068" y="0"/>
                </a:lnTo>
                <a:lnTo>
                  <a:pt x="1798819" y="82446"/>
                </a:lnTo>
                <a:close/>
              </a:path>
            </a:pathLst>
          </a:cu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Freeform 80"/>
          <p:cNvSpPr/>
          <p:nvPr/>
        </p:nvSpPr>
        <p:spPr>
          <a:xfrm>
            <a:off x="1593565" y="2606476"/>
            <a:ext cx="5577850" cy="4039849"/>
          </a:xfrm>
          <a:custGeom>
            <a:avLst/>
            <a:gdLst>
              <a:gd name="connsiteX0" fmla="*/ 52466 w 5291528"/>
              <a:gd name="connsiteY0" fmla="*/ 4032354 h 4039849"/>
              <a:gd name="connsiteX1" fmla="*/ 1843791 w 5291528"/>
              <a:gd name="connsiteY1" fmla="*/ 4039849 h 4039849"/>
              <a:gd name="connsiteX2" fmla="*/ 2061148 w 5291528"/>
              <a:gd name="connsiteY2" fmla="*/ 2795666 h 4039849"/>
              <a:gd name="connsiteX3" fmla="*/ 4084820 w 5291528"/>
              <a:gd name="connsiteY3" fmla="*/ 2300990 h 4039849"/>
              <a:gd name="connsiteX4" fmla="*/ 4309673 w 5291528"/>
              <a:gd name="connsiteY4" fmla="*/ 974361 h 4039849"/>
              <a:gd name="connsiteX5" fmla="*/ 5291528 w 5291528"/>
              <a:gd name="connsiteY5" fmla="*/ 764498 h 4039849"/>
              <a:gd name="connsiteX6" fmla="*/ 5254053 w 5291528"/>
              <a:gd name="connsiteY6" fmla="*/ 0 h 4039849"/>
              <a:gd name="connsiteX7" fmla="*/ 0 w 5291528"/>
              <a:gd name="connsiteY7" fmla="*/ 14990 h 4039849"/>
              <a:gd name="connsiteX8" fmla="*/ 52466 w 5291528"/>
              <a:gd name="connsiteY8" fmla="*/ 4032354 h 4039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1528" h="4039849">
                <a:moveTo>
                  <a:pt x="52466" y="4032354"/>
                </a:moveTo>
                <a:lnTo>
                  <a:pt x="1843791" y="4039849"/>
                </a:lnTo>
                <a:lnTo>
                  <a:pt x="2061148" y="2795666"/>
                </a:lnTo>
                <a:lnTo>
                  <a:pt x="4084820" y="2300990"/>
                </a:lnTo>
                <a:lnTo>
                  <a:pt x="4309673" y="974361"/>
                </a:lnTo>
                <a:lnTo>
                  <a:pt x="5291528" y="764498"/>
                </a:lnTo>
                <a:lnTo>
                  <a:pt x="5254053" y="0"/>
                </a:lnTo>
                <a:lnTo>
                  <a:pt x="0" y="14990"/>
                </a:lnTo>
                <a:lnTo>
                  <a:pt x="52466" y="4032354"/>
                </a:lnTo>
                <a:close/>
              </a:path>
            </a:pathLst>
          </a:cu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Slide Number Placeholder 2"/>
          <p:cNvSpPr>
            <a:spLocks noGrp="1"/>
          </p:cNvSpPr>
          <p:nvPr>
            <p:ph type="sldNum" sz="quarter" idx="12"/>
          </p:nvPr>
        </p:nvSpPr>
        <p:spPr/>
        <p:txBody>
          <a:bodyPr/>
          <a:lstStyle/>
          <a:p>
            <a:fld id="{0ACF9318-6D7D-46DE-B443-21C325B64A64}" type="slidenum">
              <a:rPr lang="en-US" smtClean="0"/>
              <a:pPr/>
              <a:t>2</a:t>
            </a:fld>
            <a:endParaRPr lang="en-US"/>
          </a:p>
        </p:txBody>
      </p:sp>
      <p:sp>
        <p:nvSpPr>
          <p:cNvPr id="4" name="Title 3"/>
          <p:cNvSpPr>
            <a:spLocks noGrp="1"/>
          </p:cNvSpPr>
          <p:nvPr>
            <p:ph type="title"/>
          </p:nvPr>
        </p:nvSpPr>
        <p:spPr/>
        <p:txBody>
          <a:bodyPr>
            <a:normAutofit fontScale="90000"/>
          </a:bodyPr>
          <a:lstStyle/>
          <a:p>
            <a:r>
              <a:rPr lang="en-US" b="1" dirty="0" err="1" smtClean="0"/>
              <a:t>Posecco</a:t>
            </a:r>
            <a:r>
              <a:rPr lang="en-US" b="1" dirty="0" smtClean="0"/>
              <a:t> scenario: Future Internet seen from a Service Provider (SP)</a:t>
            </a:r>
            <a:endParaRPr lang="fr-FR" b="1" dirty="0"/>
          </a:p>
        </p:txBody>
      </p:sp>
      <p:sp>
        <p:nvSpPr>
          <p:cNvPr id="5" name="Oval 4"/>
          <p:cNvSpPr/>
          <p:nvPr/>
        </p:nvSpPr>
        <p:spPr>
          <a:xfrm>
            <a:off x="2385653" y="2922382"/>
            <a:ext cx="115212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Service</a:t>
            </a:r>
            <a:endParaRPr lang="fr-FR" sz="1400" b="1" dirty="0"/>
          </a:p>
        </p:txBody>
      </p:sp>
      <p:sp>
        <p:nvSpPr>
          <p:cNvPr id="6" name="Oval 5"/>
          <p:cNvSpPr/>
          <p:nvPr/>
        </p:nvSpPr>
        <p:spPr>
          <a:xfrm>
            <a:off x="3393765" y="2922382"/>
            <a:ext cx="115212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Service</a:t>
            </a:r>
            <a:endParaRPr lang="fr-FR" sz="1400" b="1" dirty="0"/>
          </a:p>
        </p:txBody>
      </p:sp>
      <p:sp>
        <p:nvSpPr>
          <p:cNvPr id="7" name="Oval 6"/>
          <p:cNvSpPr/>
          <p:nvPr/>
        </p:nvSpPr>
        <p:spPr>
          <a:xfrm>
            <a:off x="4401878" y="2922382"/>
            <a:ext cx="115212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Service</a:t>
            </a:r>
            <a:endParaRPr lang="fr-FR" sz="1400" b="1" dirty="0"/>
          </a:p>
        </p:txBody>
      </p:sp>
      <p:sp>
        <p:nvSpPr>
          <p:cNvPr id="8" name="Oval 7"/>
          <p:cNvSpPr/>
          <p:nvPr/>
        </p:nvSpPr>
        <p:spPr>
          <a:xfrm>
            <a:off x="5409989" y="2922382"/>
            <a:ext cx="115212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service</a:t>
            </a:r>
            <a:endParaRPr lang="fr-FR" sz="1400" b="1" dirty="0"/>
          </a:p>
        </p:txBody>
      </p:sp>
      <p:sp>
        <p:nvSpPr>
          <p:cNvPr id="9" name="Rectangle 8"/>
          <p:cNvSpPr/>
          <p:nvPr/>
        </p:nvSpPr>
        <p:spPr>
          <a:xfrm>
            <a:off x="2025612" y="3789040"/>
            <a:ext cx="1178235"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application</a:t>
            </a:r>
            <a:endParaRPr lang="fr-FR" sz="1600" b="1" dirty="0"/>
          </a:p>
        </p:txBody>
      </p:sp>
      <p:sp>
        <p:nvSpPr>
          <p:cNvPr id="10" name="Rectangle 9"/>
          <p:cNvSpPr/>
          <p:nvPr/>
        </p:nvSpPr>
        <p:spPr>
          <a:xfrm>
            <a:off x="4113844" y="3714470"/>
            <a:ext cx="11782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application</a:t>
            </a:r>
            <a:endParaRPr lang="fr-FR" sz="1600" b="1" dirty="0"/>
          </a:p>
        </p:txBody>
      </p:sp>
      <p:sp>
        <p:nvSpPr>
          <p:cNvPr id="11" name="Rectangle 10"/>
          <p:cNvSpPr/>
          <p:nvPr/>
        </p:nvSpPr>
        <p:spPr>
          <a:xfrm>
            <a:off x="3316218" y="4281242"/>
            <a:ext cx="112997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application</a:t>
            </a:r>
            <a:endParaRPr lang="fr-FR" sz="1600" b="1" dirty="0"/>
          </a:p>
        </p:txBody>
      </p:sp>
      <p:sp>
        <p:nvSpPr>
          <p:cNvPr id="12" name="Rectangle 11"/>
          <p:cNvSpPr/>
          <p:nvPr/>
        </p:nvSpPr>
        <p:spPr>
          <a:xfrm>
            <a:off x="6366661" y="3974626"/>
            <a:ext cx="119644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application</a:t>
            </a:r>
            <a:endParaRPr lang="fr-FR" sz="1600" b="1" dirty="0"/>
          </a:p>
        </p:txBody>
      </p:sp>
      <p:sp>
        <p:nvSpPr>
          <p:cNvPr id="13" name="Rectangle 12"/>
          <p:cNvSpPr/>
          <p:nvPr/>
        </p:nvSpPr>
        <p:spPr>
          <a:xfrm>
            <a:off x="4716016" y="4293096"/>
            <a:ext cx="112602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application</a:t>
            </a:r>
            <a:endParaRPr lang="fr-FR" sz="1600" b="1" dirty="0"/>
          </a:p>
        </p:txBody>
      </p:sp>
      <p:cxnSp>
        <p:nvCxnSpPr>
          <p:cNvPr id="15" name="Straight Arrow Connector 14"/>
          <p:cNvCxnSpPr>
            <a:stCxn id="9" idx="0"/>
            <a:endCxn id="5" idx="4"/>
          </p:cNvCxnSpPr>
          <p:nvPr/>
        </p:nvCxnSpPr>
        <p:spPr>
          <a:xfrm rot="5400000" flipH="1" flipV="1">
            <a:off x="2570918" y="3398242"/>
            <a:ext cx="434610" cy="34698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0"/>
            <a:endCxn id="5" idx="4"/>
          </p:cNvCxnSpPr>
          <p:nvPr/>
        </p:nvCxnSpPr>
        <p:spPr>
          <a:xfrm rot="16200000" flipV="1">
            <a:off x="2958054" y="3358093"/>
            <a:ext cx="926812" cy="91948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0"/>
            <a:endCxn id="6" idx="4"/>
          </p:cNvCxnSpPr>
          <p:nvPr/>
        </p:nvCxnSpPr>
        <p:spPr>
          <a:xfrm rot="5400000" flipH="1" flipV="1">
            <a:off x="3462110" y="3773524"/>
            <a:ext cx="926812" cy="8862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0"/>
            <a:endCxn id="6" idx="4"/>
          </p:cNvCxnSpPr>
          <p:nvPr/>
        </p:nvCxnSpPr>
        <p:spPr>
          <a:xfrm rot="16200000" flipV="1">
            <a:off x="4156376" y="3167883"/>
            <a:ext cx="360040" cy="7331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 idx="0"/>
            <a:endCxn id="7" idx="4"/>
          </p:cNvCxnSpPr>
          <p:nvPr/>
        </p:nvCxnSpPr>
        <p:spPr>
          <a:xfrm rot="5400000" flipH="1" flipV="1">
            <a:off x="4660432" y="3396960"/>
            <a:ext cx="360040" cy="27498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3" idx="0"/>
            <a:endCxn id="8" idx="4"/>
          </p:cNvCxnSpPr>
          <p:nvPr/>
        </p:nvCxnSpPr>
        <p:spPr>
          <a:xfrm rot="5400000" flipH="1" flipV="1">
            <a:off x="5163207" y="3470250"/>
            <a:ext cx="938666" cy="70702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0"/>
            <a:endCxn id="8" idx="4"/>
          </p:cNvCxnSpPr>
          <p:nvPr/>
        </p:nvCxnSpPr>
        <p:spPr>
          <a:xfrm rot="16200000" flipV="1">
            <a:off x="6165370" y="3175114"/>
            <a:ext cx="620196" cy="97882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0"/>
            <a:endCxn id="8" idx="4"/>
          </p:cNvCxnSpPr>
          <p:nvPr/>
        </p:nvCxnSpPr>
        <p:spPr>
          <a:xfrm rot="5400000" flipH="1" flipV="1">
            <a:off x="5164487" y="2892905"/>
            <a:ext cx="360040" cy="128309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112650" y="5661248"/>
            <a:ext cx="1008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system</a:t>
            </a:r>
            <a:endParaRPr lang="fr-FR" sz="1600" b="1" dirty="0"/>
          </a:p>
        </p:txBody>
      </p:sp>
      <p:sp>
        <p:nvSpPr>
          <p:cNvPr id="32" name="Rounded Rectangle 31"/>
          <p:cNvSpPr/>
          <p:nvPr/>
        </p:nvSpPr>
        <p:spPr>
          <a:xfrm>
            <a:off x="3969830" y="5702818"/>
            <a:ext cx="93610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system</a:t>
            </a:r>
            <a:endParaRPr lang="fr-FR" sz="1600" b="1" dirty="0"/>
          </a:p>
        </p:txBody>
      </p:sp>
      <p:sp>
        <p:nvSpPr>
          <p:cNvPr id="33" name="Rounded Rectangle 32"/>
          <p:cNvSpPr/>
          <p:nvPr/>
        </p:nvSpPr>
        <p:spPr>
          <a:xfrm>
            <a:off x="5554006" y="5702818"/>
            <a:ext cx="1008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system</a:t>
            </a:r>
            <a:endParaRPr lang="fr-FR" sz="1600" b="1" dirty="0"/>
          </a:p>
        </p:txBody>
      </p:sp>
      <p:cxnSp>
        <p:nvCxnSpPr>
          <p:cNvPr id="35" name="Straight Arrow Connector 34"/>
          <p:cNvCxnSpPr>
            <a:stCxn id="33" idx="0"/>
            <a:endCxn id="12" idx="2"/>
          </p:cNvCxnSpPr>
          <p:nvPr/>
        </p:nvCxnSpPr>
        <p:spPr>
          <a:xfrm rot="5400000" flipH="1" flipV="1">
            <a:off x="5863399" y="4601336"/>
            <a:ext cx="1296144" cy="90682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2" idx="0"/>
            <a:endCxn id="13" idx="2"/>
          </p:cNvCxnSpPr>
          <p:nvPr/>
        </p:nvCxnSpPr>
        <p:spPr>
          <a:xfrm rot="5400000" flipH="1" flipV="1">
            <a:off x="4369617" y="4793409"/>
            <a:ext cx="977674" cy="84114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2" idx="0"/>
            <a:endCxn id="11" idx="2"/>
          </p:cNvCxnSpPr>
          <p:nvPr/>
        </p:nvCxnSpPr>
        <p:spPr>
          <a:xfrm rot="16200000" flipV="1">
            <a:off x="3664778" y="4929715"/>
            <a:ext cx="989528" cy="55667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0" idx="0"/>
            <a:endCxn id="9" idx="2"/>
          </p:cNvCxnSpPr>
          <p:nvPr/>
        </p:nvCxnSpPr>
        <p:spPr>
          <a:xfrm rot="16200000" flipV="1">
            <a:off x="1895638" y="4940180"/>
            <a:ext cx="1440160" cy="197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2" idx="0"/>
            <a:endCxn id="10" idx="2"/>
          </p:cNvCxnSpPr>
          <p:nvPr/>
        </p:nvCxnSpPr>
        <p:spPr>
          <a:xfrm rot="5400000" flipH="1" flipV="1">
            <a:off x="3792272" y="4792128"/>
            <a:ext cx="1556300" cy="26508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3" name="Parallelogram 52"/>
          <p:cNvSpPr/>
          <p:nvPr/>
        </p:nvSpPr>
        <p:spPr>
          <a:xfrm>
            <a:off x="2817701" y="4992030"/>
            <a:ext cx="864096" cy="36004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DB</a:t>
            </a:r>
            <a:endParaRPr lang="fr-FR" sz="1600" b="1" dirty="0"/>
          </a:p>
        </p:txBody>
      </p:sp>
      <p:sp>
        <p:nvSpPr>
          <p:cNvPr id="54" name="Parallelogram 53"/>
          <p:cNvSpPr/>
          <p:nvPr/>
        </p:nvSpPr>
        <p:spPr>
          <a:xfrm>
            <a:off x="6418101" y="4992030"/>
            <a:ext cx="936104" cy="36004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DB</a:t>
            </a:r>
            <a:endParaRPr lang="fr-FR" sz="1600" b="1" dirty="0"/>
          </a:p>
        </p:txBody>
      </p:sp>
      <p:cxnSp>
        <p:nvCxnSpPr>
          <p:cNvPr id="56" name="Straight Arrow Connector 55"/>
          <p:cNvCxnSpPr>
            <a:stCxn id="30" idx="0"/>
            <a:endCxn id="53" idx="3"/>
          </p:cNvCxnSpPr>
          <p:nvPr/>
        </p:nvCxnSpPr>
        <p:spPr>
          <a:xfrm rot="5400000" flipH="1" flipV="1">
            <a:off x="2757866" y="5210911"/>
            <a:ext cx="309178" cy="59149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3" idx="1"/>
            <a:endCxn id="11" idx="2"/>
          </p:cNvCxnSpPr>
          <p:nvPr/>
        </p:nvCxnSpPr>
        <p:spPr>
          <a:xfrm rot="5400000" flipH="1" flipV="1">
            <a:off x="3446877" y="4557705"/>
            <a:ext cx="278740" cy="58991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3" idx="1"/>
            <a:endCxn id="9" idx="2"/>
          </p:cNvCxnSpPr>
          <p:nvPr/>
        </p:nvCxnSpPr>
        <p:spPr>
          <a:xfrm rot="16200000" flipV="1">
            <a:off x="2569271" y="4266547"/>
            <a:ext cx="770942" cy="68002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4" idx="1"/>
            <a:endCxn id="12" idx="2"/>
          </p:cNvCxnSpPr>
          <p:nvPr/>
        </p:nvCxnSpPr>
        <p:spPr>
          <a:xfrm rot="5400000" flipH="1" flipV="1">
            <a:off x="6653611" y="4680760"/>
            <a:ext cx="585356" cy="3718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3" idx="0"/>
            <a:endCxn id="54" idx="4"/>
          </p:cNvCxnSpPr>
          <p:nvPr/>
        </p:nvCxnSpPr>
        <p:spPr>
          <a:xfrm rot="5400000" flipH="1" flipV="1">
            <a:off x="6296733" y="5113398"/>
            <a:ext cx="350748" cy="82809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097621" y="6413606"/>
            <a:ext cx="5256584" cy="0"/>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0" idx="2"/>
          </p:cNvCxnSpPr>
          <p:nvPr/>
        </p:nvCxnSpPr>
        <p:spPr>
          <a:xfrm rot="5400000">
            <a:off x="2400682" y="6165305"/>
            <a:ext cx="360040" cy="72008"/>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32" idx="2"/>
          </p:cNvCxnSpPr>
          <p:nvPr/>
        </p:nvCxnSpPr>
        <p:spPr>
          <a:xfrm rot="16200000" flipH="1">
            <a:off x="4275862" y="6224876"/>
            <a:ext cx="360040" cy="36004"/>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33" idx="2"/>
          </p:cNvCxnSpPr>
          <p:nvPr/>
        </p:nvCxnSpPr>
        <p:spPr>
          <a:xfrm rot="5400000">
            <a:off x="5842037" y="6206875"/>
            <a:ext cx="360040" cy="72008"/>
          </a:xfrm>
          <a:prstGeom prst="line">
            <a:avLst/>
          </a:prstGeom>
          <a:ln w="381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77932" y="6021288"/>
            <a:ext cx="1070999" cy="400110"/>
          </a:xfrm>
          <a:prstGeom prst="rect">
            <a:avLst/>
          </a:prstGeom>
          <a:noFill/>
        </p:spPr>
        <p:txBody>
          <a:bodyPr wrap="none" rtlCol="0">
            <a:spAutoFit/>
          </a:bodyPr>
          <a:lstStyle/>
          <a:p>
            <a:r>
              <a:rPr lang="en-US" sz="2000" b="1" i="1" dirty="0" smtClean="0"/>
              <a:t>network</a:t>
            </a:r>
            <a:endParaRPr lang="fr-FR" sz="2000" b="1" i="1" dirty="0"/>
          </a:p>
        </p:txBody>
      </p:sp>
      <p:sp>
        <p:nvSpPr>
          <p:cNvPr id="80" name="TextBox 79"/>
          <p:cNvSpPr txBox="1"/>
          <p:nvPr/>
        </p:nvSpPr>
        <p:spPr>
          <a:xfrm rot="16200000">
            <a:off x="1368419" y="2843817"/>
            <a:ext cx="1182567" cy="707886"/>
          </a:xfrm>
          <a:prstGeom prst="rect">
            <a:avLst/>
          </a:prstGeom>
          <a:noFill/>
        </p:spPr>
        <p:txBody>
          <a:bodyPr wrap="square" rtlCol="0">
            <a:spAutoFit/>
          </a:bodyPr>
          <a:lstStyle/>
          <a:p>
            <a:r>
              <a:rPr lang="en-US" sz="2000" b="1" dirty="0" smtClean="0"/>
              <a:t>Service </a:t>
            </a:r>
            <a:br>
              <a:rPr lang="en-US" sz="2000" b="1" dirty="0" smtClean="0"/>
            </a:br>
            <a:r>
              <a:rPr lang="en-US" sz="2000" b="1" dirty="0" smtClean="0"/>
              <a:t>Provider</a:t>
            </a:r>
            <a:endParaRPr lang="fr-FR" sz="2000" b="1" dirty="0"/>
          </a:p>
        </p:txBody>
      </p:sp>
      <p:pic>
        <p:nvPicPr>
          <p:cNvPr id="1026"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2385653" y="2204864"/>
            <a:ext cx="288032" cy="288032"/>
          </a:xfrm>
          <a:prstGeom prst="rect">
            <a:avLst/>
          </a:prstGeom>
          <a:noFill/>
        </p:spPr>
      </p:pic>
      <p:pic>
        <p:nvPicPr>
          <p:cNvPr id="96"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2673686" y="1988840"/>
            <a:ext cx="288032" cy="288032"/>
          </a:xfrm>
          <a:prstGeom prst="rect">
            <a:avLst/>
          </a:prstGeom>
          <a:noFill/>
        </p:spPr>
      </p:pic>
      <p:pic>
        <p:nvPicPr>
          <p:cNvPr id="97"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2457662" y="1844824"/>
            <a:ext cx="288032" cy="288032"/>
          </a:xfrm>
          <a:prstGeom prst="rect">
            <a:avLst/>
          </a:prstGeom>
          <a:noFill/>
        </p:spPr>
      </p:pic>
      <p:pic>
        <p:nvPicPr>
          <p:cNvPr id="98"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2889710" y="2246434"/>
            <a:ext cx="288032" cy="288032"/>
          </a:xfrm>
          <a:prstGeom prst="rect">
            <a:avLst/>
          </a:prstGeom>
          <a:noFill/>
        </p:spPr>
      </p:pic>
      <p:pic>
        <p:nvPicPr>
          <p:cNvPr id="99"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4113845" y="1844824"/>
            <a:ext cx="288032" cy="288032"/>
          </a:xfrm>
          <a:prstGeom prst="rect">
            <a:avLst/>
          </a:prstGeom>
          <a:noFill/>
        </p:spPr>
      </p:pic>
      <p:pic>
        <p:nvPicPr>
          <p:cNvPr id="100"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4185854" y="2060848"/>
            <a:ext cx="288032" cy="288032"/>
          </a:xfrm>
          <a:prstGeom prst="rect">
            <a:avLst/>
          </a:prstGeom>
          <a:noFill/>
        </p:spPr>
      </p:pic>
      <p:pic>
        <p:nvPicPr>
          <p:cNvPr id="101"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4041837" y="1988840"/>
            <a:ext cx="288032" cy="288032"/>
          </a:xfrm>
          <a:prstGeom prst="rect">
            <a:avLst/>
          </a:prstGeom>
          <a:noFill/>
        </p:spPr>
      </p:pic>
      <p:pic>
        <p:nvPicPr>
          <p:cNvPr id="102"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3897821" y="2060848"/>
            <a:ext cx="288032" cy="288032"/>
          </a:xfrm>
          <a:prstGeom prst="rect">
            <a:avLst/>
          </a:prstGeom>
          <a:noFill/>
        </p:spPr>
      </p:pic>
      <p:pic>
        <p:nvPicPr>
          <p:cNvPr id="103"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4257861" y="2204864"/>
            <a:ext cx="288032" cy="288032"/>
          </a:xfrm>
          <a:prstGeom prst="rect">
            <a:avLst/>
          </a:prstGeom>
          <a:noFill/>
        </p:spPr>
      </p:pic>
      <p:pic>
        <p:nvPicPr>
          <p:cNvPr id="104"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5337981" y="1916832"/>
            <a:ext cx="288032" cy="288032"/>
          </a:xfrm>
          <a:prstGeom prst="rect">
            <a:avLst/>
          </a:prstGeom>
          <a:noFill/>
        </p:spPr>
      </p:pic>
      <p:pic>
        <p:nvPicPr>
          <p:cNvPr id="105"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5177348" y="1700808"/>
            <a:ext cx="288032" cy="288032"/>
          </a:xfrm>
          <a:prstGeom prst="rect">
            <a:avLst/>
          </a:prstGeom>
          <a:noFill/>
        </p:spPr>
      </p:pic>
      <p:pic>
        <p:nvPicPr>
          <p:cNvPr id="106"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5509693" y="1700808"/>
            <a:ext cx="288032" cy="288032"/>
          </a:xfrm>
          <a:prstGeom prst="rect">
            <a:avLst/>
          </a:prstGeom>
          <a:noFill/>
        </p:spPr>
      </p:pic>
      <p:pic>
        <p:nvPicPr>
          <p:cNvPr id="107"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5177348" y="1988840"/>
            <a:ext cx="288032" cy="288032"/>
          </a:xfrm>
          <a:prstGeom prst="rect">
            <a:avLst/>
          </a:prstGeom>
          <a:noFill/>
        </p:spPr>
      </p:pic>
      <p:pic>
        <p:nvPicPr>
          <p:cNvPr id="108"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5443224" y="2204864"/>
            <a:ext cx="288032" cy="288032"/>
          </a:xfrm>
          <a:prstGeom prst="rect">
            <a:avLst/>
          </a:prstGeom>
          <a:noFill/>
        </p:spPr>
      </p:pic>
      <p:pic>
        <p:nvPicPr>
          <p:cNvPr id="109"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5709099" y="1772816"/>
            <a:ext cx="288032" cy="288032"/>
          </a:xfrm>
          <a:prstGeom prst="rect">
            <a:avLst/>
          </a:prstGeom>
          <a:noFill/>
        </p:spPr>
      </p:pic>
      <p:pic>
        <p:nvPicPr>
          <p:cNvPr id="110" name="Picture 2" descr="C:\Users\i027962\AppData\Local\Microsoft\Windows\Temporary Internet Files\Content.IE5\FP20ZDS6\MC900432625[1].png"/>
          <p:cNvPicPr>
            <a:picLocks noChangeAspect="1" noChangeArrowheads="1"/>
          </p:cNvPicPr>
          <p:nvPr/>
        </p:nvPicPr>
        <p:blipFill>
          <a:blip r:embed="rId3" cstate="print"/>
          <a:srcRect/>
          <a:stretch>
            <a:fillRect/>
          </a:stretch>
        </p:blipFill>
        <p:spPr bwMode="auto">
          <a:xfrm>
            <a:off x="5576162" y="2060848"/>
            <a:ext cx="288032" cy="288032"/>
          </a:xfrm>
          <a:prstGeom prst="rect">
            <a:avLst/>
          </a:prstGeom>
          <a:noFill/>
        </p:spPr>
      </p:pic>
      <p:cxnSp>
        <p:nvCxnSpPr>
          <p:cNvPr id="112" name="Straight Arrow Connector 111"/>
          <p:cNvCxnSpPr>
            <a:stCxn id="5" idx="0"/>
          </p:cNvCxnSpPr>
          <p:nvPr/>
        </p:nvCxnSpPr>
        <p:spPr>
          <a:xfrm rot="16200000" flipV="1">
            <a:off x="2659747" y="2620413"/>
            <a:ext cx="459924" cy="144016"/>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6" idx="0"/>
          </p:cNvCxnSpPr>
          <p:nvPr/>
        </p:nvCxnSpPr>
        <p:spPr>
          <a:xfrm rot="16200000" flipV="1">
            <a:off x="3379826" y="2332381"/>
            <a:ext cx="459924" cy="72008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flipH="1" flipV="1">
            <a:off x="3789808" y="2498463"/>
            <a:ext cx="504056" cy="288032"/>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7" idx="0"/>
          </p:cNvCxnSpPr>
          <p:nvPr/>
        </p:nvCxnSpPr>
        <p:spPr>
          <a:xfrm rot="5400000" flipH="1" flipV="1">
            <a:off x="4927999" y="2440392"/>
            <a:ext cx="531932" cy="432048"/>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7" idx="0"/>
          </p:cNvCxnSpPr>
          <p:nvPr/>
        </p:nvCxnSpPr>
        <p:spPr>
          <a:xfrm rot="16200000" flipV="1">
            <a:off x="4603962" y="2548405"/>
            <a:ext cx="387916" cy="36004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21" name="Down Arrow 120"/>
          <p:cNvSpPr/>
          <p:nvPr/>
        </p:nvSpPr>
        <p:spPr>
          <a:xfrm>
            <a:off x="1953605" y="1628800"/>
            <a:ext cx="216024" cy="100811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22" name="TextBox 121"/>
          <p:cNvSpPr txBox="1"/>
          <p:nvPr/>
        </p:nvSpPr>
        <p:spPr>
          <a:xfrm>
            <a:off x="1146804" y="980728"/>
            <a:ext cx="1856149" cy="707886"/>
          </a:xfrm>
          <a:prstGeom prst="rect">
            <a:avLst/>
          </a:prstGeom>
          <a:noFill/>
        </p:spPr>
        <p:txBody>
          <a:bodyPr wrap="none" rtlCol="0">
            <a:spAutoFit/>
          </a:bodyPr>
          <a:lstStyle/>
          <a:p>
            <a:pPr algn="ctr"/>
            <a:r>
              <a:rPr lang="en-US" sz="2000" b="1" dirty="0" smtClean="0">
                <a:solidFill>
                  <a:srgbClr val="FF0000"/>
                </a:solidFill>
              </a:rPr>
              <a:t>security </a:t>
            </a:r>
            <a:r>
              <a:rPr lang="en-US" sz="2000" b="1" dirty="0" err="1" smtClean="0">
                <a:solidFill>
                  <a:srgbClr val="FF0000"/>
                </a:solidFill>
              </a:rPr>
              <a:t>reqs</a:t>
            </a:r>
            <a:endParaRPr lang="en-US" sz="2000" b="1" dirty="0" smtClean="0">
              <a:solidFill>
                <a:srgbClr val="FF0000"/>
              </a:solidFill>
            </a:endParaRPr>
          </a:p>
          <a:p>
            <a:pPr algn="ctr"/>
            <a:r>
              <a:rPr lang="en-US" sz="2000" b="1" dirty="0" smtClean="0">
                <a:solidFill>
                  <a:srgbClr val="FF0000"/>
                </a:solidFill>
              </a:rPr>
              <a:t>from customers</a:t>
            </a:r>
            <a:endParaRPr lang="fr-FR" sz="2000" b="1" dirty="0">
              <a:solidFill>
                <a:srgbClr val="FF0000"/>
              </a:solidFill>
            </a:endParaRPr>
          </a:p>
        </p:txBody>
      </p:sp>
      <p:sp>
        <p:nvSpPr>
          <p:cNvPr id="124" name="Down Arrow 123"/>
          <p:cNvSpPr/>
          <p:nvPr/>
        </p:nvSpPr>
        <p:spPr>
          <a:xfrm rot="16200000">
            <a:off x="841432" y="2312877"/>
            <a:ext cx="216024" cy="100811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25" name="TextBox 124"/>
          <p:cNvSpPr txBox="1"/>
          <p:nvPr/>
        </p:nvSpPr>
        <p:spPr>
          <a:xfrm rot="5087210">
            <a:off x="7048440" y="5852202"/>
            <a:ext cx="1066318" cy="400110"/>
          </a:xfrm>
          <a:prstGeom prst="rect">
            <a:avLst/>
          </a:prstGeom>
          <a:noFill/>
        </p:spPr>
        <p:txBody>
          <a:bodyPr wrap="none" rtlCol="0">
            <a:spAutoFit/>
          </a:bodyPr>
          <a:lstStyle/>
          <a:p>
            <a:r>
              <a:rPr lang="en-US" sz="2000" b="1" dirty="0" smtClean="0"/>
              <a:t>Supplier</a:t>
            </a:r>
            <a:endParaRPr lang="fr-FR" sz="2000" b="1" dirty="0"/>
          </a:p>
        </p:txBody>
      </p:sp>
      <p:sp>
        <p:nvSpPr>
          <p:cNvPr id="126" name="TextBox 125"/>
          <p:cNvSpPr txBox="1"/>
          <p:nvPr/>
        </p:nvSpPr>
        <p:spPr>
          <a:xfrm rot="5087210">
            <a:off x="4600168" y="5564170"/>
            <a:ext cx="1066318" cy="400110"/>
          </a:xfrm>
          <a:prstGeom prst="rect">
            <a:avLst/>
          </a:prstGeom>
          <a:noFill/>
        </p:spPr>
        <p:txBody>
          <a:bodyPr wrap="none" rtlCol="0">
            <a:spAutoFit/>
          </a:bodyPr>
          <a:lstStyle/>
          <a:p>
            <a:r>
              <a:rPr lang="en-US" sz="2000" b="1" dirty="0" smtClean="0"/>
              <a:t>Supplier</a:t>
            </a:r>
            <a:endParaRPr lang="fr-FR" sz="2000" b="1" dirty="0"/>
          </a:p>
        </p:txBody>
      </p:sp>
      <p:sp>
        <p:nvSpPr>
          <p:cNvPr id="127" name="TextBox 126"/>
          <p:cNvSpPr txBox="1"/>
          <p:nvPr/>
        </p:nvSpPr>
        <p:spPr>
          <a:xfrm>
            <a:off x="3897821" y="1412776"/>
            <a:ext cx="1595180" cy="400110"/>
          </a:xfrm>
          <a:prstGeom prst="rect">
            <a:avLst/>
          </a:prstGeom>
          <a:noFill/>
        </p:spPr>
        <p:txBody>
          <a:bodyPr wrap="none" rtlCol="0">
            <a:spAutoFit/>
          </a:bodyPr>
          <a:lstStyle/>
          <a:p>
            <a:r>
              <a:rPr lang="en-US" sz="2000" dirty="0" smtClean="0"/>
              <a:t>SP-customers</a:t>
            </a:r>
            <a:endParaRPr lang="fr-FR" sz="2000" dirty="0"/>
          </a:p>
        </p:txBody>
      </p:sp>
      <p:pic>
        <p:nvPicPr>
          <p:cNvPr id="1027" name="Picture 3" descr="C:\Users\i027962\AppData\Local\Microsoft\Windows\Temporary Internet Files\Content.IE5\E20JB1T6\MC900432622[1].png"/>
          <p:cNvPicPr>
            <a:picLocks noChangeAspect="1" noChangeArrowheads="1"/>
          </p:cNvPicPr>
          <p:nvPr/>
        </p:nvPicPr>
        <p:blipFill>
          <a:blip r:embed="rId4" cstate="print"/>
          <a:srcRect/>
          <a:stretch>
            <a:fillRect/>
          </a:stretch>
        </p:blipFill>
        <p:spPr bwMode="auto">
          <a:xfrm>
            <a:off x="661413" y="2204866"/>
            <a:ext cx="433945" cy="433945"/>
          </a:xfrm>
          <a:prstGeom prst="rect">
            <a:avLst/>
          </a:prstGeom>
          <a:noFill/>
        </p:spPr>
      </p:pic>
      <p:sp>
        <p:nvSpPr>
          <p:cNvPr id="134" name="TextBox 133"/>
          <p:cNvSpPr txBox="1"/>
          <p:nvPr/>
        </p:nvSpPr>
        <p:spPr>
          <a:xfrm>
            <a:off x="131859" y="2852937"/>
            <a:ext cx="1383007" cy="707886"/>
          </a:xfrm>
          <a:prstGeom prst="rect">
            <a:avLst/>
          </a:prstGeom>
          <a:noFill/>
        </p:spPr>
        <p:txBody>
          <a:bodyPr wrap="none" rtlCol="0">
            <a:spAutoFit/>
          </a:bodyPr>
          <a:lstStyle/>
          <a:p>
            <a:pPr algn="ctr"/>
            <a:r>
              <a:rPr lang="en-US" sz="2000" b="1" dirty="0" smtClean="0">
                <a:solidFill>
                  <a:srgbClr val="FF0000"/>
                </a:solidFill>
              </a:rPr>
              <a:t>sec </a:t>
            </a:r>
            <a:r>
              <a:rPr lang="en-US" sz="2000" b="1" dirty="0" err="1" smtClean="0">
                <a:solidFill>
                  <a:srgbClr val="FF0000"/>
                </a:solidFill>
              </a:rPr>
              <a:t>reqs</a:t>
            </a:r>
            <a:endParaRPr lang="en-US" sz="2000" b="1" dirty="0" smtClean="0">
              <a:solidFill>
                <a:srgbClr val="FF0000"/>
              </a:solidFill>
            </a:endParaRPr>
          </a:p>
          <a:p>
            <a:pPr algn="ctr"/>
            <a:r>
              <a:rPr lang="en-US" sz="2000" b="1" dirty="0" smtClean="0">
                <a:solidFill>
                  <a:srgbClr val="FF0000"/>
                </a:solidFill>
              </a:rPr>
              <a:t>from mgmt</a:t>
            </a:r>
            <a:endParaRPr lang="fr-FR" sz="2000" b="1" dirty="0">
              <a:solidFill>
                <a:srgbClr val="FF0000"/>
              </a:solidFill>
            </a:endParaRPr>
          </a:p>
        </p:txBody>
      </p:sp>
      <p:pic>
        <p:nvPicPr>
          <p:cNvPr id="1030" name="Picture 6" descr="C:\Users\i027962\AppData\Local\Microsoft\Windows\Temporary Internet Files\Content.IE5\U332SKY3\MC900433953[1].png"/>
          <p:cNvPicPr>
            <a:picLocks noChangeAspect="1" noChangeArrowheads="1"/>
          </p:cNvPicPr>
          <p:nvPr/>
        </p:nvPicPr>
        <p:blipFill>
          <a:blip r:embed="rId5" cstate="print"/>
          <a:srcRect/>
          <a:stretch>
            <a:fillRect/>
          </a:stretch>
        </p:blipFill>
        <p:spPr bwMode="auto">
          <a:xfrm>
            <a:off x="458054" y="4941170"/>
            <a:ext cx="372617" cy="372617"/>
          </a:xfrm>
          <a:prstGeom prst="rect">
            <a:avLst/>
          </a:prstGeom>
          <a:noFill/>
        </p:spPr>
      </p:pic>
      <p:pic>
        <p:nvPicPr>
          <p:cNvPr id="138" name="Picture 6" descr="C:\Users\i027962\AppData\Local\Microsoft\Windows\Temporary Internet Files\Content.IE5\U332SKY3\MC900433953[1].png"/>
          <p:cNvPicPr>
            <a:picLocks noChangeAspect="1" noChangeArrowheads="1"/>
          </p:cNvPicPr>
          <p:nvPr/>
        </p:nvPicPr>
        <p:blipFill>
          <a:blip r:embed="rId5" cstate="print"/>
          <a:srcRect/>
          <a:stretch>
            <a:fillRect/>
          </a:stretch>
        </p:blipFill>
        <p:spPr bwMode="auto">
          <a:xfrm>
            <a:off x="737853" y="5216624"/>
            <a:ext cx="372617" cy="372617"/>
          </a:xfrm>
          <a:prstGeom prst="rect">
            <a:avLst/>
          </a:prstGeom>
          <a:noFill/>
        </p:spPr>
      </p:pic>
      <p:pic>
        <p:nvPicPr>
          <p:cNvPr id="140" name="Picture 6" descr="C:\Users\i027962\AppData\Local\Microsoft\Windows\Temporary Internet Files\Content.IE5\U332SKY3\MC900433953[1].png"/>
          <p:cNvPicPr>
            <a:picLocks noChangeAspect="1" noChangeArrowheads="1"/>
          </p:cNvPicPr>
          <p:nvPr/>
        </p:nvPicPr>
        <p:blipFill>
          <a:blip r:embed="rId5" cstate="print"/>
          <a:srcRect/>
          <a:stretch>
            <a:fillRect/>
          </a:stretch>
        </p:blipFill>
        <p:spPr bwMode="auto">
          <a:xfrm>
            <a:off x="790398" y="4725145"/>
            <a:ext cx="372617" cy="372617"/>
          </a:xfrm>
          <a:prstGeom prst="rect">
            <a:avLst/>
          </a:prstGeom>
          <a:noFill/>
        </p:spPr>
      </p:pic>
      <p:sp>
        <p:nvSpPr>
          <p:cNvPr id="141" name="TextBox 140"/>
          <p:cNvSpPr txBox="1"/>
          <p:nvPr/>
        </p:nvSpPr>
        <p:spPr>
          <a:xfrm>
            <a:off x="513444" y="5723964"/>
            <a:ext cx="972959" cy="400110"/>
          </a:xfrm>
          <a:prstGeom prst="rect">
            <a:avLst/>
          </a:prstGeom>
          <a:noFill/>
        </p:spPr>
        <p:txBody>
          <a:bodyPr wrap="none" rtlCol="0">
            <a:spAutoFit/>
          </a:bodyPr>
          <a:lstStyle/>
          <a:p>
            <a:r>
              <a:rPr lang="en-US" sz="2000" dirty="0" smtClean="0"/>
              <a:t>SP-staff</a:t>
            </a:r>
            <a:endParaRPr lang="fr-FR" sz="2000" dirty="0"/>
          </a:p>
        </p:txBody>
      </p:sp>
      <p:cxnSp>
        <p:nvCxnSpPr>
          <p:cNvPr id="144" name="Straight Arrow Connector 143"/>
          <p:cNvCxnSpPr>
            <a:stCxn id="9" idx="1"/>
          </p:cNvCxnSpPr>
          <p:nvPr/>
        </p:nvCxnSpPr>
        <p:spPr>
          <a:xfrm rot="10800000" flipV="1">
            <a:off x="1233530" y="4005064"/>
            <a:ext cx="792083" cy="908228"/>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stCxn id="11" idx="1"/>
          </p:cNvCxnSpPr>
          <p:nvPr/>
        </p:nvCxnSpPr>
        <p:spPr>
          <a:xfrm rot="10800000" flipV="1">
            <a:off x="1385931" y="4497266"/>
            <a:ext cx="1930288" cy="493856"/>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53" idx="5"/>
          </p:cNvCxnSpPr>
          <p:nvPr/>
        </p:nvCxnSpPr>
        <p:spPr>
          <a:xfrm rot="10800000" flipV="1">
            <a:off x="1449559" y="5172050"/>
            <a:ext cx="1413149" cy="9872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30" idx="1"/>
          </p:cNvCxnSpPr>
          <p:nvPr/>
        </p:nvCxnSpPr>
        <p:spPr>
          <a:xfrm rot="10800000">
            <a:off x="1320562" y="5486794"/>
            <a:ext cx="792088" cy="354474"/>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55" name="Down Arrow 154"/>
          <p:cNvSpPr/>
          <p:nvPr/>
        </p:nvSpPr>
        <p:spPr>
          <a:xfrm rot="9923172">
            <a:off x="6785461" y="3171000"/>
            <a:ext cx="306018" cy="728963"/>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56" name="TextBox 155"/>
          <p:cNvSpPr txBox="1"/>
          <p:nvPr/>
        </p:nvSpPr>
        <p:spPr>
          <a:xfrm>
            <a:off x="7304353" y="2636912"/>
            <a:ext cx="1720471" cy="707886"/>
          </a:xfrm>
          <a:prstGeom prst="rect">
            <a:avLst/>
          </a:prstGeom>
          <a:noFill/>
        </p:spPr>
        <p:txBody>
          <a:bodyPr wrap="none" rtlCol="0">
            <a:spAutoFit/>
          </a:bodyPr>
          <a:lstStyle/>
          <a:p>
            <a:r>
              <a:rPr lang="en-US" sz="2000" b="1" dirty="0" smtClean="0">
                <a:solidFill>
                  <a:srgbClr val="FF0000"/>
                </a:solidFill>
              </a:rPr>
              <a:t>security </a:t>
            </a:r>
            <a:r>
              <a:rPr lang="en-US" sz="2000" b="1" dirty="0" err="1" smtClean="0">
                <a:solidFill>
                  <a:srgbClr val="FF0000"/>
                </a:solidFill>
              </a:rPr>
              <a:t>reqs</a:t>
            </a:r>
            <a:endParaRPr lang="en-US" sz="2000" b="1" dirty="0" smtClean="0">
              <a:solidFill>
                <a:srgbClr val="FF0000"/>
              </a:solidFill>
            </a:endParaRPr>
          </a:p>
          <a:p>
            <a:r>
              <a:rPr lang="en-US" sz="2000" b="1" dirty="0" smtClean="0">
                <a:solidFill>
                  <a:srgbClr val="FF0000"/>
                </a:solidFill>
              </a:rPr>
              <a:t>from suppliers</a:t>
            </a:r>
            <a:endParaRPr lang="fr-FR" sz="2000" b="1" dirty="0">
              <a:solidFill>
                <a:srgbClr val="FF0000"/>
              </a:solidFill>
            </a:endParaRPr>
          </a:p>
        </p:txBody>
      </p:sp>
      <p:sp>
        <p:nvSpPr>
          <p:cNvPr id="157" name="Down Arrow 156"/>
          <p:cNvSpPr/>
          <p:nvPr/>
        </p:nvSpPr>
        <p:spPr>
          <a:xfrm rot="9923172">
            <a:off x="4678536" y="5001768"/>
            <a:ext cx="216024" cy="50835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pic>
        <p:nvPicPr>
          <p:cNvPr id="1031" name="Picture 7" descr="C:\Users\i027962\AppData\Local\Microsoft\Windows\Temporary Internet Files\Content.IE5\FP20ZDS6\MC900241163[1].wmf"/>
          <p:cNvPicPr>
            <a:picLocks noChangeAspect="1" noChangeArrowheads="1"/>
          </p:cNvPicPr>
          <p:nvPr/>
        </p:nvPicPr>
        <p:blipFill>
          <a:blip r:embed="rId6" cstate="print"/>
          <a:srcRect/>
          <a:stretch>
            <a:fillRect/>
          </a:stretch>
        </p:blipFill>
        <p:spPr bwMode="auto">
          <a:xfrm>
            <a:off x="6706130" y="1700803"/>
            <a:ext cx="452628" cy="453543"/>
          </a:xfrm>
          <a:prstGeom prst="rect">
            <a:avLst/>
          </a:prstGeom>
          <a:noFill/>
        </p:spPr>
      </p:pic>
      <p:sp>
        <p:nvSpPr>
          <p:cNvPr id="159" name="Down Arrow 158"/>
          <p:cNvSpPr/>
          <p:nvPr/>
        </p:nvSpPr>
        <p:spPr>
          <a:xfrm>
            <a:off x="6418100" y="1628800"/>
            <a:ext cx="216024" cy="100811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60" name="TextBox 159"/>
          <p:cNvSpPr txBox="1"/>
          <p:nvPr/>
        </p:nvSpPr>
        <p:spPr>
          <a:xfrm>
            <a:off x="6374827" y="980728"/>
            <a:ext cx="2375137" cy="707886"/>
          </a:xfrm>
          <a:prstGeom prst="rect">
            <a:avLst/>
          </a:prstGeom>
          <a:noFill/>
        </p:spPr>
        <p:txBody>
          <a:bodyPr wrap="none" rtlCol="0">
            <a:spAutoFit/>
          </a:bodyPr>
          <a:lstStyle/>
          <a:p>
            <a:r>
              <a:rPr lang="en-US" sz="2000" b="1" dirty="0" smtClean="0">
                <a:solidFill>
                  <a:srgbClr val="FF0000"/>
                </a:solidFill>
              </a:rPr>
              <a:t>security </a:t>
            </a:r>
            <a:r>
              <a:rPr lang="en-US" sz="2000" b="1" dirty="0" err="1" smtClean="0">
                <a:solidFill>
                  <a:srgbClr val="FF0000"/>
                </a:solidFill>
              </a:rPr>
              <a:t>reqs</a:t>
            </a:r>
            <a:r>
              <a:rPr lang="en-US" sz="2000" b="1" dirty="0" smtClean="0">
                <a:solidFill>
                  <a:srgbClr val="FF0000"/>
                </a:solidFill>
              </a:rPr>
              <a:t> from</a:t>
            </a:r>
            <a:br>
              <a:rPr lang="en-US" sz="2000" b="1" dirty="0" smtClean="0">
                <a:solidFill>
                  <a:srgbClr val="FF0000"/>
                </a:solidFill>
              </a:rPr>
            </a:br>
            <a:r>
              <a:rPr lang="en-US" sz="2000" b="1" dirty="0" smtClean="0">
                <a:solidFill>
                  <a:srgbClr val="FF0000"/>
                </a:solidFill>
              </a:rPr>
              <a:t>laws and regulations</a:t>
            </a:r>
            <a:endParaRPr lang="fr-FR" sz="2000" b="1" dirty="0">
              <a:solidFill>
                <a:srgbClr val="FF0000"/>
              </a:solidFill>
            </a:endParaRPr>
          </a:p>
        </p:txBody>
      </p:sp>
      <p:pic>
        <p:nvPicPr>
          <p:cNvPr id="139" name="Picture 6" descr="C:\Users\i027962\AppData\Local\Microsoft\Windows\Temporary Internet Files\Content.IE5\U332SKY3\MC900433953[1].png"/>
          <p:cNvPicPr>
            <a:picLocks noChangeAspect="1" noChangeArrowheads="1"/>
          </p:cNvPicPr>
          <p:nvPr/>
        </p:nvPicPr>
        <p:blipFill>
          <a:blip r:embed="rId5" cstate="print"/>
          <a:srcRect/>
          <a:stretch>
            <a:fillRect/>
          </a:stretch>
        </p:blipFill>
        <p:spPr bwMode="auto">
          <a:xfrm>
            <a:off x="989805" y="5013177"/>
            <a:ext cx="372617" cy="37261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51520" y="836712"/>
            <a:ext cx="4176464" cy="639762"/>
          </a:xfrm>
        </p:spPr>
        <p:txBody>
          <a:bodyPr/>
          <a:lstStyle/>
          <a:p>
            <a:r>
              <a:rPr lang="en-US" dirty="0" err="1" smtClean="0"/>
              <a:t>PoSecCo</a:t>
            </a:r>
            <a:endParaRPr lang="it-IT" dirty="0"/>
          </a:p>
        </p:txBody>
      </p:sp>
      <p:sp>
        <p:nvSpPr>
          <p:cNvPr id="7" name="Text Placeholder 6"/>
          <p:cNvSpPr>
            <a:spLocks noGrp="1"/>
          </p:cNvSpPr>
          <p:nvPr>
            <p:ph type="body" sz="quarter" idx="3"/>
          </p:nvPr>
        </p:nvSpPr>
        <p:spPr>
          <a:xfrm>
            <a:off x="4645026" y="836712"/>
            <a:ext cx="4247455" cy="639762"/>
          </a:xfrm>
        </p:spPr>
        <p:txBody>
          <a:bodyPr/>
          <a:lstStyle/>
          <a:p>
            <a:r>
              <a:rPr lang="en-US" dirty="0" smtClean="0"/>
              <a:t>Enterprise Architecture</a:t>
            </a:r>
            <a:endParaRPr lang="it-IT" dirty="0"/>
          </a:p>
        </p:txBody>
      </p:sp>
      <p:sp>
        <p:nvSpPr>
          <p:cNvPr id="3" name="Slide Number Placeholder 2"/>
          <p:cNvSpPr>
            <a:spLocks noGrp="1"/>
          </p:cNvSpPr>
          <p:nvPr>
            <p:ph type="sldNum" sz="quarter" idx="12"/>
          </p:nvPr>
        </p:nvSpPr>
        <p:spPr/>
        <p:txBody>
          <a:bodyPr/>
          <a:lstStyle/>
          <a:p>
            <a:fld id="{0ACF9318-6D7D-46DE-B443-21C325B64A64}" type="slidenum">
              <a:rPr lang="en-US" smtClean="0"/>
              <a:pPr/>
              <a:t>3</a:t>
            </a:fld>
            <a:endParaRPr lang="en-US"/>
          </a:p>
        </p:txBody>
      </p:sp>
      <p:sp>
        <p:nvSpPr>
          <p:cNvPr id="4" name="Title 3"/>
          <p:cNvSpPr>
            <a:spLocks noGrp="1"/>
          </p:cNvSpPr>
          <p:nvPr>
            <p:ph type="title"/>
          </p:nvPr>
        </p:nvSpPr>
        <p:spPr/>
        <p:txBody>
          <a:bodyPr>
            <a:noAutofit/>
          </a:bodyPr>
          <a:lstStyle/>
          <a:p>
            <a:r>
              <a:rPr lang="en-US" sz="2800" dirty="0" smtClean="0"/>
              <a:t>Abstraction layers: </a:t>
            </a:r>
            <a:br>
              <a:rPr lang="en-US" sz="2800" dirty="0" smtClean="0"/>
            </a:br>
            <a:r>
              <a:rPr lang="en-US" sz="2800" dirty="0" err="1" smtClean="0"/>
              <a:t>PoSecCo</a:t>
            </a:r>
            <a:r>
              <a:rPr lang="en-US" sz="2800" dirty="0" smtClean="0"/>
              <a:t> vs. Enterprise Architecture</a:t>
            </a:r>
            <a:endParaRPr lang="it-IT" sz="2800" dirty="0"/>
          </a:p>
        </p:txBody>
      </p:sp>
      <p:graphicFrame>
        <p:nvGraphicFramePr>
          <p:cNvPr id="13" name="Diagram 12"/>
          <p:cNvGraphicFramePr/>
          <p:nvPr/>
        </p:nvGraphicFramePr>
        <p:xfrm>
          <a:off x="4644008" y="1412776"/>
          <a:ext cx="439248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Diagram 14"/>
          <p:cNvGraphicFramePr/>
          <p:nvPr/>
        </p:nvGraphicFramePr>
        <p:xfrm>
          <a:off x="323528" y="1412776"/>
          <a:ext cx="4176464" cy="54452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7" name="Straight Connector 16"/>
          <p:cNvCxnSpPr/>
          <p:nvPr/>
        </p:nvCxnSpPr>
        <p:spPr>
          <a:xfrm>
            <a:off x="0" y="3229910"/>
            <a:ext cx="91440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5059783"/>
            <a:ext cx="91440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ACF9318-6D7D-46DE-B443-21C325B64A64}" type="slidenum">
              <a:rPr lang="en-US" smtClean="0"/>
              <a:pPr/>
              <a:t>4</a:t>
            </a:fld>
            <a:endParaRPr lang="en-US"/>
          </a:p>
        </p:txBody>
      </p:sp>
      <p:sp>
        <p:nvSpPr>
          <p:cNvPr id="4" name="Title 3"/>
          <p:cNvSpPr>
            <a:spLocks noGrp="1"/>
          </p:cNvSpPr>
          <p:nvPr>
            <p:ph type="title"/>
          </p:nvPr>
        </p:nvSpPr>
        <p:spPr/>
        <p:txBody>
          <a:bodyPr/>
          <a:lstStyle/>
          <a:p>
            <a:r>
              <a:rPr lang="en-US" dirty="0" smtClean="0"/>
              <a:t>Policy chain</a:t>
            </a:r>
            <a:endParaRPr lang="fr-FR" dirty="0"/>
          </a:p>
        </p:txBody>
      </p:sp>
      <p:graphicFrame>
        <p:nvGraphicFramePr>
          <p:cNvPr id="32" name="Diagram 31"/>
          <p:cNvGraphicFramePr/>
          <p:nvPr/>
        </p:nvGraphicFramePr>
        <p:xfrm>
          <a:off x="0" y="1052736"/>
          <a:ext cx="206625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31"/>
          <p:cNvGrpSpPr/>
          <p:nvPr/>
        </p:nvGrpSpPr>
        <p:grpSpPr>
          <a:xfrm>
            <a:off x="5436097" y="1880592"/>
            <a:ext cx="838199" cy="3276600"/>
            <a:chOff x="5436096" y="1268761"/>
            <a:chExt cx="838199" cy="3276600"/>
          </a:xfrm>
        </p:grpSpPr>
        <p:sp>
          <p:nvSpPr>
            <p:cNvPr id="8" name="Right Bracket 7"/>
            <p:cNvSpPr/>
            <p:nvPr/>
          </p:nvSpPr>
          <p:spPr>
            <a:xfrm>
              <a:off x="5969495" y="1268761"/>
              <a:ext cx="304800" cy="1295400"/>
            </a:xfrm>
            <a:prstGeom prst="rightBracket">
              <a:avLst>
                <a:gd name="adj" fmla="val 45833"/>
              </a:avLst>
            </a:prstGeom>
            <a:ln w="152400">
              <a:solidFill>
                <a:schemeClr val="tx2">
                  <a:lumMod val="40000"/>
                  <a:lumOff val="6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Right Bracket 8"/>
            <p:cNvSpPr/>
            <p:nvPr/>
          </p:nvSpPr>
          <p:spPr>
            <a:xfrm rot="10800000">
              <a:off x="5436096" y="2259360"/>
              <a:ext cx="304800" cy="1295400"/>
            </a:xfrm>
            <a:prstGeom prst="rightBracket">
              <a:avLst>
                <a:gd name="adj" fmla="val 45833"/>
              </a:avLst>
            </a:prstGeom>
            <a:ln w="152400">
              <a:solidFill>
                <a:schemeClr val="tx2">
                  <a:lumMod val="60000"/>
                  <a:lumOff val="4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Right Bracket 9"/>
            <p:cNvSpPr/>
            <p:nvPr/>
          </p:nvSpPr>
          <p:spPr>
            <a:xfrm>
              <a:off x="5969495" y="3249961"/>
              <a:ext cx="304800" cy="1295400"/>
            </a:xfrm>
            <a:prstGeom prst="rightBracket">
              <a:avLst>
                <a:gd name="adj" fmla="val 45833"/>
              </a:avLst>
            </a:prstGeom>
            <a:ln w="152400">
              <a:solidFill>
                <a:schemeClr val="tx2">
                  <a:lumMod val="7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Right Bracket 10"/>
            <p:cNvSpPr/>
            <p:nvPr/>
          </p:nvSpPr>
          <p:spPr>
            <a:xfrm rot="10800000">
              <a:off x="5664695" y="3249961"/>
              <a:ext cx="304800" cy="1295400"/>
            </a:xfrm>
            <a:prstGeom prst="rightBracket">
              <a:avLst>
                <a:gd name="adj" fmla="val 45833"/>
              </a:avLst>
            </a:prstGeom>
            <a:ln w="152400">
              <a:solidFill>
                <a:schemeClr val="tx2">
                  <a:lumMod val="7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Right Bracket 11"/>
            <p:cNvSpPr/>
            <p:nvPr/>
          </p:nvSpPr>
          <p:spPr>
            <a:xfrm rot="10800000">
              <a:off x="5664695" y="1268761"/>
              <a:ext cx="304800" cy="1295400"/>
            </a:xfrm>
            <a:prstGeom prst="rightBracket">
              <a:avLst>
                <a:gd name="adj" fmla="val 45833"/>
              </a:avLst>
            </a:prstGeom>
            <a:ln w="152400">
              <a:solidFill>
                <a:schemeClr val="tx2">
                  <a:lumMod val="40000"/>
                  <a:lumOff val="6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Right Bracket 12"/>
            <p:cNvSpPr/>
            <p:nvPr/>
          </p:nvSpPr>
          <p:spPr>
            <a:xfrm>
              <a:off x="5740896" y="2259360"/>
              <a:ext cx="304800" cy="1295400"/>
            </a:xfrm>
            <a:prstGeom prst="rightBracket">
              <a:avLst>
                <a:gd name="adj" fmla="val 45833"/>
              </a:avLst>
            </a:prstGeom>
            <a:ln w="152400">
              <a:solidFill>
                <a:schemeClr val="tx2">
                  <a:lumMod val="60000"/>
                  <a:lumOff val="4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6" name="Group 16"/>
          <p:cNvGrpSpPr/>
          <p:nvPr/>
        </p:nvGrpSpPr>
        <p:grpSpPr>
          <a:xfrm>
            <a:off x="2177481" y="1557536"/>
            <a:ext cx="592832" cy="1295400"/>
            <a:chOff x="3347864" y="1412776"/>
            <a:chExt cx="592832" cy="1295400"/>
          </a:xfrm>
        </p:grpSpPr>
        <p:sp>
          <p:nvSpPr>
            <p:cNvPr id="15" name="Right Bracket 14"/>
            <p:cNvSpPr/>
            <p:nvPr/>
          </p:nvSpPr>
          <p:spPr>
            <a:xfrm>
              <a:off x="3635896" y="1412776"/>
              <a:ext cx="304800" cy="1295400"/>
            </a:xfrm>
            <a:prstGeom prst="rightBracket">
              <a:avLst>
                <a:gd name="adj" fmla="val 45833"/>
              </a:avLst>
            </a:prstGeom>
            <a:ln w="152400">
              <a:solidFill>
                <a:schemeClr val="tx2">
                  <a:lumMod val="40000"/>
                  <a:lumOff val="6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Right Bracket 13"/>
            <p:cNvSpPr/>
            <p:nvPr/>
          </p:nvSpPr>
          <p:spPr>
            <a:xfrm rot="10800000">
              <a:off x="3347864" y="1412776"/>
              <a:ext cx="304800" cy="1295400"/>
            </a:xfrm>
            <a:prstGeom prst="rightBracket">
              <a:avLst>
                <a:gd name="adj" fmla="val 45833"/>
              </a:avLst>
            </a:prstGeom>
            <a:ln w="152400">
              <a:solidFill>
                <a:schemeClr val="tx2">
                  <a:lumMod val="40000"/>
                  <a:lumOff val="6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25" name="Right Bracket 24"/>
          <p:cNvSpPr/>
          <p:nvPr/>
        </p:nvSpPr>
        <p:spPr>
          <a:xfrm>
            <a:off x="2467000" y="3357736"/>
            <a:ext cx="304800" cy="1295400"/>
          </a:xfrm>
          <a:prstGeom prst="rightBracket">
            <a:avLst>
              <a:gd name="adj" fmla="val 45833"/>
            </a:avLst>
          </a:prstGeom>
          <a:ln w="152400">
            <a:solidFill>
              <a:schemeClr val="tx2">
                <a:lumMod val="60000"/>
                <a:lumOff val="4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4" name="Right Bracket 23"/>
          <p:cNvSpPr/>
          <p:nvPr/>
        </p:nvSpPr>
        <p:spPr>
          <a:xfrm rot="10800000">
            <a:off x="2162200" y="3357736"/>
            <a:ext cx="304800" cy="1295400"/>
          </a:xfrm>
          <a:prstGeom prst="rightBracket">
            <a:avLst>
              <a:gd name="adj" fmla="val 45833"/>
            </a:avLst>
          </a:prstGeom>
          <a:ln w="152400">
            <a:solidFill>
              <a:schemeClr val="tx2">
                <a:lumMod val="60000"/>
                <a:lumOff val="40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6" name="Right Bracket 25"/>
          <p:cNvSpPr/>
          <p:nvPr/>
        </p:nvSpPr>
        <p:spPr>
          <a:xfrm>
            <a:off x="2467000" y="5229944"/>
            <a:ext cx="304800" cy="1295400"/>
          </a:xfrm>
          <a:prstGeom prst="rightBracket">
            <a:avLst>
              <a:gd name="adj" fmla="val 45833"/>
            </a:avLst>
          </a:prstGeom>
          <a:ln w="152400">
            <a:solidFill>
              <a:schemeClr val="tx2">
                <a:lumMod val="7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7" name="Right Bracket 26"/>
          <p:cNvSpPr/>
          <p:nvPr/>
        </p:nvSpPr>
        <p:spPr>
          <a:xfrm rot="10800000">
            <a:off x="2162200" y="5229944"/>
            <a:ext cx="304800" cy="1295400"/>
          </a:xfrm>
          <a:prstGeom prst="rightBracket">
            <a:avLst>
              <a:gd name="adj" fmla="val 45833"/>
            </a:avLst>
          </a:prstGeom>
          <a:ln w="152400">
            <a:solidFill>
              <a:schemeClr val="tx2">
                <a:lumMod val="7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aphicFrame>
        <p:nvGraphicFramePr>
          <p:cNvPr id="30" name="Diagram 29"/>
          <p:cNvGraphicFramePr/>
          <p:nvPr/>
        </p:nvGraphicFramePr>
        <p:xfrm>
          <a:off x="1835696" y="2060848"/>
          <a:ext cx="4896544" cy="47525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42" name="Diagram 41"/>
          <p:cNvGraphicFramePr/>
          <p:nvPr/>
        </p:nvGraphicFramePr>
        <p:xfrm>
          <a:off x="6638076" y="3140968"/>
          <a:ext cx="2520280" cy="193899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3" name="Left Arrow 32"/>
          <p:cNvSpPr/>
          <p:nvPr/>
        </p:nvSpPr>
        <p:spPr>
          <a:xfrm rot="989298">
            <a:off x="5800204" y="4903728"/>
            <a:ext cx="3068572" cy="1296420"/>
          </a:xfrm>
          <a:prstGeom prst="leftArrow">
            <a:avLst>
              <a:gd name="adj1" fmla="val 60292"/>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smtClean="0"/>
              <a:t>Changes of settings in</a:t>
            </a:r>
            <a:br>
              <a:rPr lang="en-US" sz="2000" b="1" dirty="0" smtClean="0"/>
            </a:br>
            <a:r>
              <a:rPr lang="en-US" sz="2000" b="1" dirty="0" smtClean="0"/>
              <a:t>productive systems</a:t>
            </a:r>
            <a:endParaRPr lang="fr-FR" sz="2000" b="1" dirty="0"/>
          </a:p>
        </p:txBody>
      </p:sp>
      <p:sp>
        <p:nvSpPr>
          <p:cNvPr id="34" name="Left Arrow 33"/>
          <p:cNvSpPr/>
          <p:nvPr/>
        </p:nvSpPr>
        <p:spPr>
          <a:xfrm rot="20883641">
            <a:off x="5779223" y="1411293"/>
            <a:ext cx="3326735" cy="1315592"/>
          </a:xfrm>
          <a:prstGeom prst="leftArrow">
            <a:avLst>
              <a:gd name="adj1" fmla="val 62852"/>
              <a:gd name="adj2" fmla="val 3975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smtClean="0"/>
              <a:t>Changes of laws, regulations, standards, customers, …</a:t>
            </a:r>
            <a:endParaRPr lang="fr-FR" sz="2000" b="1" dirty="0"/>
          </a:p>
        </p:txBody>
      </p:sp>
      <p:pic>
        <p:nvPicPr>
          <p:cNvPr id="35" name="Picture 12" descr="C:\Users\i027962\AppData\Local\Microsoft\Windows\Temporary Internet Files\Content.IE5\14WQXED1\MC900310292[1].wmf"/>
          <p:cNvPicPr>
            <a:picLocks noChangeAspect="1" noChangeArrowheads="1"/>
          </p:cNvPicPr>
          <p:nvPr/>
        </p:nvPicPr>
        <p:blipFill>
          <a:blip r:embed="rId18" cstate="print"/>
          <a:srcRect/>
          <a:stretch>
            <a:fillRect/>
          </a:stretch>
        </p:blipFill>
        <p:spPr bwMode="auto">
          <a:xfrm>
            <a:off x="5967847" y="6021289"/>
            <a:ext cx="589366" cy="599435"/>
          </a:xfrm>
          <a:prstGeom prst="rect">
            <a:avLst/>
          </a:prstGeom>
          <a:noFill/>
        </p:spPr>
      </p:pic>
      <p:pic>
        <p:nvPicPr>
          <p:cNvPr id="36" name="Picture 13" descr="C:\Users\i027962\AppData\Local\Microsoft\Windows\Temporary Internet Files\Content.IE5\1YMJIXT4\MC900339250[1].wmf"/>
          <p:cNvPicPr>
            <a:picLocks noChangeAspect="1" noChangeArrowheads="1"/>
          </p:cNvPicPr>
          <p:nvPr/>
        </p:nvPicPr>
        <p:blipFill>
          <a:blip r:embed="rId19" cstate="print"/>
          <a:srcRect/>
          <a:stretch>
            <a:fillRect/>
          </a:stretch>
        </p:blipFill>
        <p:spPr bwMode="auto">
          <a:xfrm>
            <a:off x="6233723" y="1052735"/>
            <a:ext cx="543153" cy="589605"/>
          </a:xfrm>
          <a:prstGeom prst="rect">
            <a:avLst/>
          </a:prstGeom>
          <a:noFill/>
        </p:spPr>
      </p:pic>
      <p:pic>
        <p:nvPicPr>
          <p:cNvPr id="39" name="Picture 3" descr="\\dwdf051\commresearch\Projects\PoSecCo\01_Marketing_Materialien\01_Logos\1_Projectlogo\posecco_bunt_auf_weiss_subt.png"/>
          <p:cNvPicPr>
            <a:picLocks noChangeAspect="1" noChangeArrowheads="1"/>
          </p:cNvPicPr>
          <p:nvPr/>
        </p:nvPicPr>
        <p:blipFill>
          <a:blip r:embed="rId20" cstate="print"/>
          <a:srcRect l="2119" t="11728" r="3726" b="7221"/>
          <a:stretch>
            <a:fillRect/>
          </a:stretch>
        </p:blipFill>
        <p:spPr bwMode="auto">
          <a:xfrm>
            <a:off x="3131840" y="836712"/>
            <a:ext cx="2006947" cy="504056"/>
          </a:xfrm>
          <a:prstGeom prst="rect">
            <a:avLst/>
          </a:prstGeom>
          <a:noFill/>
        </p:spPr>
      </p:pic>
      <p:sp>
        <p:nvSpPr>
          <p:cNvPr id="40" name="Rectangle 39"/>
          <p:cNvSpPr/>
          <p:nvPr/>
        </p:nvSpPr>
        <p:spPr>
          <a:xfrm>
            <a:off x="2987824" y="1213686"/>
            <a:ext cx="237626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r>
              <a:rPr lang="en-US" dirty="0" smtClean="0"/>
              <a:t>connects separated policy abstraction to form a </a:t>
            </a:r>
            <a:r>
              <a:rPr lang="en-US" b="1" dirty="0" smtClean="0"/>
              <a:t>policy chain:</a:t>
            </a:r>
            <a:endParaRPr lang="it-IT" dirty="0"/>
          </a:p>
        </p:txBody>
      </p:sp>
      <p:sp>
        <p:nvSpPr>
          <p:cNvPr id="43" name="Curved Down Arrow 42"/>
          <p:cNvSpPr/>
          <p:nvPr/>
        </p:nvSpPr>
        <p:spPr>
          <a:xfrm>
            <a:off x="6876256" y="2636912"/>
            <a:ext cx="1944216" cy="504056"/>
          </a:xfrm>
          <a:prstGeom prst="curvedDownArrow">
            <a:avLst>
              <a:gd name="adj1" fmla="val 29762"/>
              <a:gd name="adj2" fmla="val 97408"/>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runtime      </a:t>
            </a:r>
            <a:endParaRPr lang="it-IT"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right)">
                                      <p:cBhvr>
                                        <p:cTn id="22" dur="500"/>
                                        <p:tgtEl>
                                          <p:spTgt spid="36"/>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right)">
                                      <p:cBhvr>
                                        <p:cTn id="25" dur="500"/>
                                        <p:tgtEl>
                                          <p:spTgt spid="34"/>
                                        </p:tgtEl>
                                      </p:cBhvr>
                                    </p:animEffect>
                                  </p:childTnLst>
                                </p:cTn>
                              </p:par>
                              <p:par>
                                <p:cTn id="26" presetID="22" presetClass="entr" presetSubtype="2" fill="hold"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right)">
                                      <p:cBhvr>
                                        <p:cTn id="28" dur="500"/>
                                        <p:tgtEl>
                                          <p:spTgt spid="35"/>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right)">
                                      <p:cBhvr>
                                        <p:cTn id="31" dur="500"/>
                                        <p:tgtEl>
                                          <p:spTgt spid="33"/>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0" grpId="0">
        <p:bldAsOne/>
      </p:bldGraphic>
      <p:bldGraphic spid="42" grpId="0">
        <p:bldAsOne/>
      </p:bldGraphic>
      <p:bldP spid="33" grpId="0" animBg="1"/>
      <p:bldP spid="34" grpId="0" animBg="1"/>
      <p:bldP spid="40" grpId="0" animBg="1"/>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tretch>
            <a:fillRect/>
          </a:stretch>
        </p:blipFill>
        <p:spPr bwMode="auto">
          <a:xfrm>
            <a:off x="755576" y="980728"/>
            <a:ext cx="7128792" cy="1735936"/>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0ACF9318-6D7D-46DE-B443-21C325B64A64}" type="slidenum">
              <a:rPr lang="en-US" smtClean="0"/>
              <a:pPr/>
              <a:t>5</a:t>
            </a:fld>
            <a:endParaRPr lang="en-US"/>
          </a:p>
        </p:txBody>
      </p:sp>
      <p:sp>
        <p:nvSpPr>
          <p:cNvPr id="4" name="Title 3"/>
          <p:cNvSpPr>
            <a:spLocks noGrp="1"/>
          </p:cNvSpPr>
          <p:nvPr>
            <p:ph type="title"/>
          </p:nvPr>
        </p:nvSpPr>
        <p:spPr/>
        <p:txBody>
          <a:bodyPr/>
          <a:lstStyle/>
          <a:p>
            <a:r>
              <a:rPr lang="en-US" dirty="0" smtClean="0"/>
              <a:t>Governance meta-model</a:t>
            </a:r>
            <a:endParaRPr lang="it-IT" dirty="0"/>
          </a:p>
        </p:txBody>
      </p:sp>
      <p:cxnSp>
        <p:nvCxnSpPr>
          <p:cNvPr id="6" name="Straight Connector 5"/>
          <p:cNvCxnSpPr/>
          <p:nvPr/>
        </p:nvCxnSpPr>
        <p:spPr>
          <a:xfrm>
            <a:off x="0" y="2708920"/>
            <a:ext cx="91440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 name="Content Placeholder 1"/>
          <p:cNvSpPr txBox="1">
            <a:spLocks/>
          </p:cNvSpPr>
          <p:nvPr/>
        </p:nvSpPr>
        <p:spPr>
          <a:xfrm>
            <a:off x="251520" y="2708920"/>
            <a:ext cx="8640960" cy="4536504"/>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Stakeholder Model</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defines the stakeholders involved in the security requirements </a:t>
            </a:r>
            <a:r>
              <a:rPr kumimoji="0" lang="it-IT" sz="2400" b="0" i="0" u="none" strike="noStrike" kern="1200" cap="none" spc="0" normalizeH="0" baseline="0" noProof="0" dirty="0" smtClean="0">
                <a:ln>
                  <a:noFill/>
                </a:ln>
                <a:solidFill>
                  <a:schemeClr val="tx1"/>
                </a:solidFill>
                <a:effectLst/>
                <a:uLnTx/>
                <a:uFillTx/>
                <a:latin typeface="+mn-lt"/>
                <a:ea typeface="+mn-ea"/>
                <a:cs typeface="+mn-cs"/>
              </a:rPr>
              <a:t>management process</a:t>
            </a:r>
          </a:p>
          <a:p>
            <a:pPr marL="342900" marR="0" lvl="0" indent="-34290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System Meta Model </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static concepts relevant for the security requirements management process (e.g., Business and</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IT services)</a:t>
            </a:r>
          </a:p>
          <a:p>
            <a:pPr marL="742950" marR="0" lvl="1" indent="-28575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security related information (e.g. security requirements and risks) attached to a functional concept (e.g., a business process or an IT resource)</a:t>
            </a:r>
          </a:p>
          <a:p>
            <a:pPr marL="1143000" marR="0" lvl="2" indent="-22860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 System Model describes the status of the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organisation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 certain point of time including its security status (e.g. actual security requirements)</a:t>
            </a:r>
          </a:p>
          <a:p>
            <a:pPr marL="342900" marR="0" lvl="0" indent="-34290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View Model: the portion of the system model seen by each stakeholder</a:t>
            </a:r>
          </a:p>
          <a:p>
            <a:pPr marL="342900" marR="0" lvl="0" indent="-342900" algn="l" defTabSz="914400" rtl="0" eaLnBrk="1" fontAlgn="auto" latinLnBrk="0" hangingPunct="1">
              <a:lnSpc>
                <a:spcPct val="100000"/>
              </a:lnSpc>
              <a:spcBef>
                <a:spcPct val="20000"/>
              </a:spcBef>
              <a:spcAft>
                <a:spcPts val="0"/>
              </a:spcAft>
              <a:buClrTx/>
              <a:buSzPct val="80000"/>
              <a:buFontTx/>
              <a:buBlip>
                <a:blip r:embed="rId3"/>
              </a:buBlip>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Process View: </a:t>
            </a:r>
            <a:r>
              <a:rPr kumimoji="0" lang="it-IT" sz="2800" b="0" i="0" u="none" strike="noStrike" kern="1200" cap="none" spc="0" normalizeH="0" baseline="0" noProof="0" dirty="0" smtClean="0">
                <a:ln>
                  <a:noFill/>
                </a:ln>
                <a:solidFill>
                  <a:schemeClr val="tx1"/>
                </a:solidFill>
                <a:effectLst/>
                <a:uLnTx/>
                <a:uFillTx/>
                <a:latin typeface="+mn-lt"/>
                <a:ea typeface="+mn-ea"/>
                <a:cs typeface="+mn-cs"/>
              </a:rPr>
              <a:t>requests and change events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7"/>
          <p:cNvSpPr>
            <a:spLocks noGrp="1"/>
          </p:cNvSpPr>
          <p:nvPr>
            <p:ph idx="1"/>
          </p:nvPr>
        </p:nvSpPr>
        <p:spPr/>
        <p:txBody>
          <a:bodyPr/>
          <a:lstStyle/>
          <a:p>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11560" y="1052736"/>
          <a:ext cx="5688632"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0ACF9318-6D7D-46DE-B443-21C325B64A64}" type="slidenum">
              <a:rPr lang="en-US" smtClean="0"/>
              <a:pPr/>
              <a:t>6</a:t>
            </a:fld>
            <a:endParaRPr lang="en-US"/>
          </a:p>
        </p:txBody>
      </p:sp>
      <p:sp>
        <p:nvSpPr>
          <p:cNvPr id="4" name="Title 3"/>
          <p:cNvSpPr>
            <a:spLocks noGrp="1"/>
          </p:cNvSpPr>
          <p:nvPr>
            <p:ph type="title"/>
          </p:nvPr>
        </p:nvSpPr>
        <p:spPr/>
        <p:txBody>
          <a:bodyPr>
            <a:normAutofit fontScale="90000"/>
          </a:bodyPr>
          <a:lstStyle/>
          <a:p>
            <a:r>
              <a:rPr lang="en-US" dirty="0" smtClean="0"/>
              <a:t>Implementing the policy chain: policy refinement:</a:t>
            </a:r>
            <a:endParaRPr lang="it-IT" dirty="0"/>
          </a:p>
        </p:txBody>
      </p:sp>
      <p:sp>
        <p:nvSpPr>
          <p:cNvPr id="8" name="Snip Single Corner Rectangle 7"/>
          <p:cNvSpPr/>
          <p:nvPr/>
        </p:nvSpPr>
        <p:spPr>
          <a:xfrm>
            <a:off x="107504" y="4437112"/>
            <a:ext cx="6408712" cy="2304256"/>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1"/>
          <a:lstStyle/>
          <a:p>
            <a:pPr algn="ctr"/>
            <a:endParaRPr lang="en-US" sz="2400" dirty="0" smtClean="0">
              <a:solidFill>
                <a:schemeClr val="tx1"/>
              </a:solidFill>
            </a:endParaRPr>
          </a:p>
        </p:txBody>
      </p:sp>
      <p:sp>
        <p:nvSpPr>
          <p:cNvPr id="9" name="Snip Single Corner Rectangle 8"/>
          <p:cNvSpPr/>
          <p:nvPr/>
        </p:nvSpPr>
        <p:spPr>
          <a:xfrm>
            <a:off x="107504" y="1014596"/>
            <a:ext cx="2592288" cy="3422516"/>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1"/>
          <a:lstStyle/>
          <a:p>
            <a:endParaRPr lang="it-IT" sz="2400" dirty="0">
              <a:solidFill>
                <a:schemeClr val="tx1"/>
              </a:solidFill>
            </a:endParaRPr>
          </a:p>
        </p:txBody>
      </p:sp>
      <p:sp>
        <p:nvSpPr>
          <p:cNvPr id="10" name="Line Callout 1 (Border and Accent Bar) 9"/>
          <p:cNvSpPr/>
          <p:nvPr/>
        </p:nvSpPr>
        <p:spPr>
          <a:xfrm>
            <a:off x="3851920" y="980728"/>
            <a:ext cx="3024336" cy="1440160"/>
          </a:xfrm>
          <a:prstGeom prst="accentBorderCallout1">
            <a:avLst>
              <a:gd name="adj1" fmla="val 18750"/>
              <a:gd name="adj2" fmla="val -8333"/>
              <a:gd name="adj3" fmla="val 40646"/>
              <a:gd name="adj4" fmla="val -54570"/>
            </a:avLst>
          </a:prstGeom>
          <a:solidFill>
            <a:schemeClr val="accent5">
              <a:lumMod val="60000"/>
              <a:lumOff val="40000"/>
            </a:schemeClr>
          </a:solidFill>
          <a:ln>
            <a:solidFill>
              <a:schemeClr val="accent5">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dirty="0" smtClean="0">
                <a:solidFill>
                  <a:schemeClr val="tx1"/>
                </a:solidFill>
              </a:rPr>
              <a:t> examples from end-user partners (</a:t>
            </a:r>
            <a:r>
              <a:rPr lang="en-US" dirty="0" err="1" smtClean="0">
                <a:solidFill>
                  <a:schemeClr val="tx1"/>
                </a:solidFill>
              </a:rPr>
              <a:t>Crossgate</a:t>
            </a:r>
            <a:r>
              <a:rPr lang="en-US" dirty="0" smtClean="0">
                <a:solidFill>
                  <a:schemeClr val="tx1"/>
                </a:solidFill>
              </a:rPr>
              <a:t>, Deloitte)</a:t>
            </a:r>
          </a:p>
          <a:p>
            <a:r>
              <a:rPr lang="en-US" dirty="0" smtClean="0">
                <a:solidFill>
                  <a:schemeClr val="tx1"/>
                </a:solidFill>
              </a:rPr>
              <a:t>“</a:t>
            </a:r>
            <a:r>
              <a:rPr lang="en-US" b="1" dirty="0" smtClean="0">
                <a:solidFill>
                  <a:schemeClr val="tx1"/>
                </a:solidFill>
              </a:rPr>
              <a:t>manage private data according to customer privacy law”</a:t>
            </a:r>
            <a:endParaRPr lang="it-IT" b="1" dirty="0">
              <a:solidFill>
                <a:schemeClr val="tx1"/>
              </a:solidFill>
            </a:endParaRPr>
          </a:p>
        </p:txBody>
      </p:sp>
      <p:sp>
        <p:nvSpPr>
          <p:cNvPr id="13" name="Line Callout 1 (Border and Accent Bar) 12"/>
          <p:cNvSpPr/>
          <p:nvPr/>
        </p:nvSpPr>
        <p:spPr>
          <a:xfrm>
            <a:off x="1979712" y="2492896"/>
            <a:ext cx="3960440" cy="2592288"/>
          </a:xfrm>
          <a:prstGeom prst="accentBorderCallout1">
            <a:avLst>
              <a:gd name="adj1" fmla="val 100729"/>
              <a:gd name="adj2" fmla="val 102620"/>
              <a:gd name="adj3" fmla="val 142223"/>
              <a:gd name="adj4" fmla="val 89630"/>
            </a:avLst>
          </a:prstGeom>
          <a:solidFill>
            <a:schemeClr val="accent6">
              <a:lumMod val="75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en-US" dirty="0" smtClean="0"/>
              <a:t>ABSTRACT = device dependent / syntax independent</a:t>
            </a:r>
          </a:p>
          <a:p>
            <a:pPr marL="342900" indent="-342900"/>
            <a:endParaRPr lang="en-US" dirty="0" smtClean="0"/>
          </a:p>
          <a:p>
            <a:pPr marL="342900" indent="-342900"/>
            <a:r>
              <a:rPr lang="en-US" dirty="0" smtClean="0"/>
              <a:t>Example (packet filter):</a:t>
            </a:r>
          </a:p>
          <a:p>
            <a:pPr marL="342900" indent="-342900">
              <a:buFont typeface="+mj-lt"/>
              <a:buAutoNum type="arabicPeriod"/>
            </a:pPr>
            <a:r>
              <a:rPr lang="en-US" dirty="0" smtClean="0"/>
              <a:t>from 10.0.0.2:80/TCP </a:t>
            </a:r>
            <a:br>
              <a:rPr lang="en-US" dirty="0" smtClean="0"/>
            </a:br>
            <a:r>
              <a:rPr lang="en-US" dirty="0" smtClean="0"/>
              <a:t>to 10.0.7.15:any/any </a:t>
            </a:r>
            <a:r>
              <a:rPr lang="en-US" b="1" dirty="0" smtClean="0"/>
              <a:t>ALLOW</a:t>
            </a:r>
          </a:p>
          <a:p>
            <a:pPr marL="342900" indent="-342900">
              <a:buFont typeface="+mj-lt"/>
              <a:buAutoNum type="arabicPeriod"/>
            </a:pPr>
            <a:r>
              <a:rPr lang="en-US" dirty="0" smtClean="0"/>
              <a:t>from 10.1.1.24:any/any</a:t>
            </a:r>
            <a:br>
              <a:rPr lang="en-US" dirty="0" smtClean="0"/>
            </a:br>
            <a:r>
              <a:rPr lang="en-US" dirty="0" smtClean="0"/>
              <a:t>to 10.1.4.78:any/any </a:t>
            </a:r>
            <a:r>
              <a:rPr lang="en-US" b="1" dirty="0" smtClean="0"/>
              <a:t>ALLOW</a:t>
            </a:r>
          </a:p>
          <a:p>
            <a:pPr marL="342900" indent="-342900">
              <a:buFont typeface="+mj-lt"/>
              <a:buAutoNum type="arabicPeriod"/>
            </a:pPr>
            <a:r>
              <a:rPr lang="en-US" b="1" dirty="0" smtClean="0"/>
              <a:t>DENY</a:t>
            </a:r>
            <a:r>
              <a:rPr lang="en-US" dirty="0" smtClean="0"/>
              <a:t> all</a:t>
            </a:r>
          </a:p>
        </p:txBody>
      </p:sp>
      <p:sp>
        <p:nvSpPr>
          <p:cNvPr id="11" name="Line Callout 1 (Border and Accent Bar) 10"/>
          <p:cNvSpPr/>
          <p:nvPr/>
        </p:nvSpPr>
        <p:spPr>
          <a:xfrm>
            <a:off x="3275856" y="2348880"/>
            <a:ext cx="4320480" cy="3456384"/>
          </a:xfrm>
          <a:prstGeom prst="accentBorderCallout1">
            <a:avLst>
              <a:gd name="adj1" fmla="val 18750"/>
              <a:gd name="adj2" fmla="val -8333"/>
              <a:gd name="adj3" fmla="val 38324"/>
              <a:gd name="adj4" fmla="val -26435"/>
            </a:avLst>
          </a:prstGeom>
          <a:solidFill>
            <a:schemeClr val="tx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dirty="0" smtClean="0">
                <a:solidFill>
                  <a:schemeClr val="bg1"/>
                </a:solidFill>
              </a:rPr>
              <a:t> set of statements in form</a:t>
            </a:r>
          </a:p>
          <a:p>
            <a:pPr algn="ctr">
              <a:buFont typeface="Arial" pitchFamily="34" charset="0"/>
              <a:buChar char="•"/>
            </a:pPr>
            <a:r>
              <a:rPr lang="en-US" b="1" i="1" dirty="0" smtClean="0">
                <a:solidFill>
                  <a:schemeClr val="bg1"/>
                </a:solidFill>
              </a:rPr>
              <a:t>subject-verb-object</a:t>
            </a:r>
            <a:r>
              <a:rPr lang="en-US" b="1" dirty="0" smtClean="0">
                <a:solidFill>
                  <a:schemeClr val="bg1"/>
                </a:solidFill>
              </a:rPr>
              <a:t> </a:t>
            </a:r>
            <a:r>
              <a:rPr lang="en-US" b="1" i="1" dirty="0" smtClean="0">
                <a:solidFill>
                  <a:schemeClr val="bg1"/>
                </a:solidFill>
              </a:rPr>
              <a:t>(options) </a:t>
            </a:r>
            <a:r>
              <a:rPr lang="en-US" b="1" dirty="0" smtClean="0">
                <a:solidFill>
                  <a:schemeClr val="bg1"/>
                </a:solidFill>
              </a:rPr>
              <a:t>form</a:t>
            </a:r>
          </a:p>
          <a:p>
            <a:pPr>
              <a:buFont typeface="Arial" pitchFamily="34" charset="0"/>
              <a:buChar char="•"/>
            </a:pPr>
            <a:endParaRPr lang="en-US" dirty="0" smtClean="0">
              <a:solidFill>
                <a:schemeClr val="bg1"/>
              </a:solidFill>
            </a:endParaRPr>
          </a:p>
          <a:p>
            <a:pPr>
              <a:buFont typeface="Arial" pitchFamily="34" charset="0"/>
              <a:buChar char="•"/>
            </a:pPr>
            <a:r>
              <a:rPr lang="en-US" dirty="0" smtClean="0">
                <a:solidFill>
                  <a:schemeClr val="bg1"/>
                </a:solidFill>
              </a:rPr>
              <a:t> subject and objects may be groups or categories of individuals</a:t>
            </a:r>
          </a:p>
          <a:p>
            <a:pPr>
              <a:buFont typeface="Arial" pitchFamily="34" charset="0"/>
              <a:buChar char="•"/>
            </a:pPr>
            <a:r>
              <a:rPr lang="en-US" dirty="0" smtClean="0">
                <a:solidFill>
                  <a:schemeClr val="bg1"/>
                </a:solidFill>
              </a:rPr>
              <a:t> interesting for policy enforcement purposes</a:t>
            </a:r>
          </a:p>
          <a:p>
            <a:pPr>
              <a:buFont typeface="Arial" pitchFamily="34" charset="0"/>
              <a:buChar char="•"/>
            </a:pPr>
            <a:r>
              <a:rPr lang="en-US" dirty="0" smtClean="0">
                <a:solidFill>
                  <a:schemeClr val="bg1"/>
                </a:solidFill>
              </a:rPr>
              <a:t> may (implicitly) express relations</a:t>
            </a:r>
          </a:p>
          <a:p>
            <a:endParaRPr lang="en-US" dirty="0" smtClean="0">
              <a:solidFill>
                <a:schemeClr val="bg1"/>
              </a:solidFill>
            </a:endParaRPr>
          </a:p>
          <a:p>
            <a:r>
              <a:rPr lang="en-US" dirty="0" smtClean="0">
                <a:solidFill>
                  <a:schemeClr val="bg1"/>
                </a:solidFill>
              </a:rPr>
              <a:t>Example:</a:t>
            </a:r>
          </a:p>
          <a:p>
            <a:r>
              <a:rPr lang="en-US" dirty="0" smtClean="0">
                <a:solidFill>
                  <a:schemeClr val="bg1"/>
                </a:solidFill>
              </a:rPr>
              <a:t>high security services ‘</a:t>
            </a:r>
            <a:r>
              <a:rPr lang="en-US" b="1" dirty="0" smtClean="0">
                <a:solidFill>
                  <a:schemeClr val="bg1"/>
                </a:solidFill>
              </a:rPr>
              <a:t>securely reach</a:t>
            </a:r>
            <a:r>
              <a:rPr lang="en-US" dirty="0" smtClean="0">
                <a:solidFill>
                  <a:schemeClr val="bg1"/>
                </a:solidFill>
              </a:rPr>
              <a:t>’ their sub-services</a:t>
            </a:r>
            <a:endParaRPr lang="it-IT" dirty="0">
              <a:solidFill>
                <a:schemeClr val="bg1"/>
              </a:solidFill>
            </a:endParaRPr>
          </a:p>
        </p:txBody>
      </p:sp>
      <p:sp>
        <p:nvSpPr>
          <p:cNvPr id="15" name="TextBox 14"/>
          <p:cNvSpPr txBox="1"/>
          <p:nvPr/>
        </p:nvSpPr>
        <p:spPr>
          <a:xfrm rot="16200000">
            <a:off x="-356845" y="5263242"/>
            <a:ext cx="1434495" cy="646331"/>
          </a:xfrm>
          <a:prstGeom prst="rect">
            <a:avLst/>
          </a:prstGeom>
          <a:noFill/>
        </p:spPr>
        <p:txBody>
          <a:bodyPr wrap="none" rtlCol="0">
            <a:spAutoFit/>
          </a:bodyPr>
          <a:lstStyle/>
          <a:p>
            <a:pPr algn="ctr"/>
            <a:r>
              <a:rPr lang="en-US" dirty="0" smtClean="0"/>
              <a:t>landscape </a:t>
            </a:r>
            <a:br>
              <a:rPr lang="en-US" dirty="0" smtClean="0"/>
            </a:br>
            <a:r>
              <a:rPr lang="en-US" dirty="0" smtClean="0"/>
              <a:t>configuration</a:t>
            </a:r>
            <a:endParaRPr lang="it-IT" dirty="0"/>
          </a:p>
        </p:txBody>
      </p:sp>
      <p:sp>
        <p:nvSpPr>
          <p:cNvPr id="16" name="TextBox 15"/>
          <p:cNvSpPr txBox="1"/>
          <p:nvPr/>
        </p:nvSpPr>
        <p:spPr>
          <a:xfrm rot="16200000">
            <a:off x="-735162" y="2543473"/>
            <a:ext cx="2198679" cy="369332"/>
          </a:xfrm>
          <a:prstGeom prst="rect">
            <a:avLst/>
          </a:prstGeom>
          <a:noFill/>
        </p:spPr>
        <p:txBody>
          <a:bodyPr wrap="none" rtlCol="0">
            <a:spAutoFit/>
          </a:bodyPr>
          <a:lstStyle/>
          <a:p>
            <a:pPr algn="ctr"/>
            <a:r>
              <a:rPr lang="en-US" dirty="0" smtClean="0"/>
              <a:t>high-level refinement</a:t>
            </a:r>
            <a:endParaRPr lang="it-IT" dirty="0"/>
          </a:p>
        </p:txBody>
      </p:sp>
      <p:sp>
        <p:nvSpPr>
          <p:cNvPr id="17" name="Rectangle 16"/>
          <p:cNvSpPr/>
          <p:nvPr/>
        </p:nvSpPr>
        <p:spPr>
          <a:xfrm>
            <a:off x="2771800" y="2780928"/>
            <a:ext cx="5112568" cy="20882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dirty="0" smtClean="0"/>
              <a:t>Change and Configuration Management (CCM) software is used to:</a:t>
            </a:r>
          </a:p>
          <a:p>
            <a:pPr>
              <a:buFont typeface="Arial" pitchFamily="34" charset="0"/>
              <a:buChar char="•"/>
            </a:pPr>
            <a:r>
              <a:rPr lang="en-US" dirty="0" smtClean="0"/>
              <a:t>update landscape description </a:t>
            </a:r>
          </a:p>
          <a:p>
            <a:pPr>
              <a:buFont typeface="Arial" pitchFamily="34" charset="0"/>
              <a:buChar char="•"/>
            </a:pPr>
            <a:r>
              <a:rPr lang="en-US" dirty="0" smtClean="0"/>
              <a:t>create change requests</a:t>
            </a:r>
          </a:p>
          <a:p>
            <a:pPr>
              <a:buFont typeface="Arial" pitchFamily="34" charset="0"/>
              <a:buChar char="•"/>
            </a:pPr>
            <a:r>
              <a:rPr lang="en-US" dirty="0" smtClean="0"/>
              <a:t>audit the productive landscape with help of standardized, comparable </a:t>
            </a:r>
            <a:r>
              <a:rPr lang="it-IT" dirty="0" smtClean="0"/>
              <a:t>checklists and checks.</a:t>
            </a:r>
            <a:endParaRPr lang="it-IT" dirty="0"/>
          </a:p>
        </p:txBody>
      </p:sp>
      <p:sp>
        <p:nvSpPr>
          <p:cNvPr id="12" name="Line Callout 1 (Border and Accent Bar) 11"/>
          <p:cNvSpPr/>
          <p:nvPr/>
        </p:nvSpPr>
        <p:spPr>
          <a:xfrm>
            <a:off x="3779912" y="2780928"/>
            <a:ext cx="4896544" cy="3384376"/>
          </a:xfrm>
          <a:prstGeom prst="accentBorderCallout1">
            <a:avLst>
              <a:gd name="adj1" fmla="val 18750"/>
              <a:gd name="adj2" fmla="val -8333"/>
              <a:gd name="adj3" fmla="val 87970"/>
              <a:gd name="adj4" fmla="val -35863"/>
            </a:avLst>
          </a:prstGeom>
          <a:solidFill>
            <a:schemeClr val="accent2">
              <a:lumMod val="75000"/>
            </a:schemeClr>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dirty="0" smtClean="0">
                <a:solidFill>
                  <a:schemeClr val="bg1"/>
                </a:solidFill>
              </a:rPr>
              <a:t>intermediate format </a:t>
            </a:r>
          </a:p>
          <a:p>
            <a:pPr>
              <a:buFont typeface="Arial" pitchFamily="34" charset="0"/>
              <a:buChar char="•"/>
            </a:pPr>
            <a:r>
              <a:rPr lang="en-US" dirty="0" smtClean="0">
                <a:solidFill>
                  <a:schemeClr val="bg1"/>
                </a:solidFill>
              </a:rPr>
              <a:t>express a relationship between network elements (individuals)</a:t>
            </a:r>
          </a:p>
          <a:p>
            <a:pPr>
              <a:buFont typeface="Arial" pitchFamily="34" charset="0"/>
              <a:buChar char="•"/>
            </a:pPr>
            <a:r>
              <a:rPr lang="en-US" dirty="0" smtClean="0">
                <a:solidFill>
                  <a:schemeClr val="bg1"/>
                </a:solidFill>
              </a:rPr>
              <a:t>relationships are associated to security properties</a:t>
            </a:r>
          </a:p>
          <a:p>
            <a:pPr>
              <a:buFont typeface="Arial" pitchFamily="34" charset="0"/>
              <a:buChar char="•"/>
            </a:pPr>
            <a:r>
              <a:rPr lang="en-US" dirty="0" smtClean="0">
                <a:solidFill>
                  <a:schemeClr val="bg1"/>
                </a:solidFill>
              </a:rPr>
              <a:t>topology independent</a:t>
            </a:r>
          </a:p>
          <a:p>
            <a:endParaRPr lang="en-US" dirty="0" smtClean="0">
              <a:solidFill>
                <a:schemeClr val="bg1"/>
              </a:solidFill>
            </a:endParaRPr>
          </a:p>
          <a:p>
            <a:r>
              <a:rPr lang="en-US" dirty="0" smtClean="0">
                <a:solidFill>
                  <a:schemeClr val="bg1"/>
                </a:solidFill>
              </a:rPr>
              <a:t>Example</a:t>
            </a:r>
          </a:p>
          <a:p>
            <a:r>
              <a:rPr lang="en-US" dirty="0" smtClean="0">
                <a:solidFill>
                  <a:schemeClr val="bg1"/>
                </a:solidFill>
              </a:rPr>
              <a:t>sub-service App1 ‘</a:t>
            </a:r>
            <a:r>
              <a:rPr lang="en-US" b="1" dirty="0" smtClean="0">
                <a:solidFill>
                  <a:schemeClr val="bg1"/>
                </a:solidFill>
              </a:rPr>
              <a:t>securely</a:t>
            </a:r>
            <a:r>
              <a:rPr lang="en-US" dirty="0" smtClean="0">
                <a:solidFill>
                  <a:schemeClr val="bg1"/>
                </a:solidFill>
              </a:rPr>
              <a:t> </a:t>
            </a:r>
            <a:r>
              <a:rPr lang="en-US" b="1" dirty="0" smtClean="0">
                <a:solidFill>
                  <a:schemeClr val="bg1"/>
                </a:solidFill>
              </a:rPr>
              <a:t>reach</a:t>
            </a:r>
            <a:r>
              <a:rPr lang="en-US" dirty="0" smtClean="0">
                <a:solidFill>
                  <a:schemeClr val="bg1"/>
                </a:solidFill>
              </a:rPr>
              <a:t>’ sub-service </a:t>
            </a:r>
            <a:r>
              <a:rPr lang="en-US" dirty="0" err="1" smtClean="0">
                <a:solidFill>
                  <a:schemeClr val="bg1"/>
                </a:solidFill>
              </a:rPr>
              <a:t>WebFrontEnd</a:t>
            </a:r>
            <a:endParaRPr lang="en-US" dirty="0" smtClean="0">
              <a:solidFill>
                <a:schemeClr val="bg1"/>
              </a:solidFill>
            </a:endParaRPr>
          </a:p>
          <a:p>
            <a:r>
              <a:rPr lang="en-US" dirty="0" smtClean="0">
                <a:solidFill>
                  <a:schemeClr val="bg1"/>
                </a:solidFill>
              </a:rPr>
              <a:t>or</a:t>
            </a:r>
          </a:p>
          <a:p>
            <a:r>
              <a:rPr lang="en-US" dirty="0" smtClean="0">
                <a:solidFill>
                  <a:schemeClr val="bg1"/>
                </a:solidFill>
              </a:rPr>
              <a:t>10.1.1.7 ‘reach’ 10.1.2.23:80/TCP</a:t>
            </a:r>
            <a:endParaRPr lang="it-IT"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3" grpId="0" animBg="1"/>
      <p:bldP spid="13" grpId="1" animBg="1"/>
      <p:bldP spid="11" grpId="0" animBg="1"/>
      <p:bldP spid="11" grpId="1" animBg="1"/>
      <p:bldP spid="17" grpId="0" animBg="1"/>
      <p:bldP spid="12" grpId="0" animBg="1"/>
      <p:bldP spid="1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052736"/>
            <a:ext cx="8640960" cy="5805264"/>
          </a:xfrm>
        </p:spPr>
        <p:txBody>
          <a:bodyPr>
            <a:normAutofit fontScale="92500" lnSpcReduction="20000"/>
          </a:bodyPr>
          <a:lstStyle/>
          <a:p>
            <a:r>
              <a:rPr lang="en-US" b="1" dirty="0" smtClean="0"/>
              <a:t>collaboration</a:t>
            </a:r>
            <a:r>
              <a:rPr lang="en-US" dirty="0" smtClean="0"/>
              <a:t>: standardize policy languages</a:t>
            </a:r>
          </a:p>
          <a:p>
            <a:pPr lvl="1"/>
            <a:r>
              <a:rPr lang="en-US" dirty="0" smtClean="0"/>
              <a:t>business policy format (October 2011)</a:t>
            </a:r>
          </a:p>
          <a:p>
            <a:pPr lvl="2"/>
            <a:r>
              <a:rPr lang="en-US" dirty="0" smtClean="0"/>
              <a:t>no official or de facto standards (BPMN?)</a:t>
            </a:r>
          </a:p>
          <a:p>
            <a:pPr lvl="1"/>
            <a:r>
              <a:rPr lang="en-US" dirty="0" smtClean="0"/>
              <a:t>IT policy language and formal models (2012)</a:t>
            </a:r>
          </a:p>
          <a:p>
            <a:pPr lvl="2"/>
            <a:r>
              <a:rPr lang="en-US" dirty="0" smtClean="0"/>
              <a:t>according to the different security properties to enforce</a:t>
            </a:r>
          </a:p>
          <a:p>
            <a:pPr lvl="2"/>
            <a:r>
              <a:rPr lang="en-US" dirty="0" smtClean="0"/>
              <a:t>allow conflict analysis, complex refinement process, </a:t>
            </a:r>
            <a:r>
              <a:rPr lang="en-US" dirty="0" err="1" smtClean="0"/>
              <a:t>backtracing</a:t>
            </a:r>
            <a:endParaRPr lang="en-US" dirty="0" smtClean="0"/>
          </a:p>
          <a:p>
            <a:pPr lvl="1"/>
            <a:r>
              <a:rPr lang="en-US" dirty="0" smtClean="0"/>
              <a:t>common format for configurations (2012)</a:t>
            </a:r>
          </a:p>
          <a:p>
            <a:pPr lvl="2"/>
            <a:r>
              <a:rPr lang="en-US" dirty="0" smtClean="0"/>
              <a:t>filtering, channel protection, access control devices</a:t>
            </a:r>
          </a:p>
          <a:p>
            <a:pPr lvl="2"/>
            <a:r>
              <a:rPr lang="en-US" dirty="0" smtClean="0"/>
              <a:t>Policy Common Information Model</a:t>
            </a:r>
          </a:p>
          <a:p>
            <a:pPr lvl="3"/>
            <a:r>
              <a:rPr lang="en-US" dirty="0" smtClean="0"/>
              <a:t>bind to landscape description</a:t>
            </a:r>
          </a:p>
          <a:p>
            <a:r>
              <a:rPr lang="en-US" b="1" dirty="0" smtClean="0"/>
              <a:t>common outcome</a:t>
            </a:r>
            <a:r>
              <a:rPr lang="en-US" dirty="0" smtClean="0"/>
              <a:t>: define policy meta-models for EU projects</a:t>
            </a:r>
          </a:p>
          <a:p>
            <a:pPr lvl="1"/>
            <a:r>
              <a:rPr lang="en-US" dirty="0" smtClean="0"/>
              <a:t>maximum freedom to extend and customize policies according to other projects needs</a:t>
            </a:r>
          </a:p>
          <a:p>
            <a:r>
              <a:rPr lang="en-US" b="1" dirty="0" smtClean="0"/>
              <a:t>input</a:t>
            </a:r>
            <a:r>
              <a:rPr lang="en-US" dirty="0" smtClean="0"/>
              <a:t>: policy models from other projects</a:t>
            </a:r>
          </a:p>
          <a:p>
            <a:r>
              <a:rPr lang="en-US" b="1" dirty="0" smtClean="0"/>
              <a:t>collaboration</a:t>
            </a:r>
            <a:r>
              <a:rPr lang="en-US" dirty="0" smtClean="0"/>
              <a:t>: documents circulation of policy-related topics, meetings and synchronization events</a:t>
            </a:r>
            <a:endParaRPr lang="it-IT" dirty="0"/>
          </a:p>
        </p:txBody>
      </p:sp>
      <p:sp>
        <p:nvSpPr>
          <p:cNvPr id="3" name="Slide Number Placeholder 2"/>
          <p:cNvSpPr>
            <a:spLocks noGrp="1"/>
          </p:cNvSpPr>
          <p:nvPr>
            <p:ph type="sldNum" sz="quarter" idx="12"/>
          </p:nvPr>
        </p:nvSpPr>
        <p:spPr/>
        <p:txBody>
          <a:bodyPr/>
          <a:lstStyle/>
          <a:p>
            <a:fld id="{0ACF9318-6D7D-46DE-B443-21C325B64A64}" type="slidenum">
              <a:rPr lang="en-US" smtClean="0"/>
              <a:pPr/>
              <a:t>7</a:t>
            </a:fld>
            <a:endParaRPr lang="en-US"/>
          </a:p>
        </p:txBody>
      </p:sp>
      <p:sp>
        <p:nvSpPr>
          <p:cNvPr id="4" name="Title 3"/>
          <p:cNvSpPr>
            <a:spLocks noGrp="1"/>
          </p:cNvSpPr>
          <p:nvPr>
            <p:ph type="title"/>
          </p:nvPr>
        </p:nvSpPr>
        <p:spPr>
          <a:xfrm>
            <a:off x="251520" y="116632"/>
            <a:ext cx="6264696" cy="648072"/>
          </a:xfrm>
        </p:spPr>
        <p:txBody>
          <a:bodyPr>
            <a:normAutofit fontScale="90000"/>
          </a:bodyPr>
          <a:lstStyle/>
          <a:p>
            <a:r>
              <a:rPr lang="en-US" dirty="0" err="1" smtClean="0"/>
              <a:t>EffectPlus</a:t>
            </a:r>
            <a:r>
              <a:rPr lang="en-US" dirty="0" smtClean="0"/>
              <a:t>: building a common understanding</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71600" y="4941168"/>
            <a:ext cx="7920880" cy="288032"/>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ctangle 4"/>
          <p:cNvSpPr/>
          <p:nvPr/>
        </p:nvSpPr>
        <p:spPr>
          <a:xfrm>
            <a:off x="971600" y="3861048"/>
            <a:ext cx="7920880" cy="792088"/>
          </a:xfrm>
          <a:prstGeom prst="rect">
            <a:avLst/>
          </a:prstGeom>
          <a:solidFill>
            <a:schemeClr val="accent2">
              <a:lumMod val="75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ontent Placeholder 1"/>
          <p:cNvSpPr>
            <a:spLocks noGrp="1"/>
          </p:cNvSpPr>
          <p:nvPr>
            <p:ph idx="1"/>
          </p:nvPr>
        </p:nvSpPr>
        <p:spPr>
          <a:xfrm>
            <a:off x="107504" y="1268760"/>
            <a:ext cx="8640960" cy="5589240"/>
          </a:xfrm>
        </p:spPr>
        <p:txBody>
          <a:bodyPr>
            <a:normAutofit fontScale="85000" lnSpcReduction="20000"/>
          </a:bodyPr>
          <a:lstStyle/>
          <a:p>
            <a:r>
              <a:rPr lang="en-US" dirty="0" smtClean="0"/>
              <a:t>topology aware</a:t>
            </a:r>
          </a:p>
          <a:p>
            <a:r>
              <a:rPr lang="en-US" dirty="0" smtClean="0"/>
              <a:t>many refinement modules one for each security property</a:t>
            </a:r>
          </a:p>
          <a:p>
            <a:pPr lvl="1"/>
            <a:r>
              <a:rPr lang="en-US" dirty="0" smtClean="0"/>
              <a:t>e.g., </a:t>
            </a:r>
            <a:r>
              <a:rPr lang="en-US" dirty="0" err="1" smtClean="0"/>
              <a:t>reachability</a:t>
            </a:r>
            <a:r>
              <a:rPr lang="en-US" dirty="0" smtClean="0"/>
              <a:t>, channel protection, Access Control (= different requirements)</a:t>
            </a:r>
          </a:p>
          <a:p>
            <a:r>
              <a:rPr lang="en-US" dirty="0" smtClean="0"/>
              <a:t>implement refinement strategies at the lowest level</a:t>
            </a:r>
          </a:p>
          <a:p>
            <a:pPr lvl="1"/>
            <a:r>
              <a:rPr lang="en-US" dirty="0" smtClean="0"/>
              <a:t>and optimize configurations in distributed systems</a:t>
            </a:r>
          </a:p>
          <a:p>
            <a:r>
              <a:rPr lang="en-US" dirty="0" smtClean="0">
                <a:solidFill>
                  <a:schemeClr val="accent2">
                    <a:lumMod val="75000"/>
                  </a:schemeClr>
                </a:solidFill>
              </a:rPr>
              <a:t>logical associations</a:t>
            </a:r>
          </a:p>
          <a:p>
            <a:pPr lvl="1"/>
            <a:r>
              <a:rPr lang="en-US" dirty="0" smtClean="0"/>
              <a:t>topology-independent relations (between network elements)</a:t>
            </a:r>
            <a:endParaRPr lang="en-US" b="1" dirty="0" smtClean="0"/>
          </a:p>
          <a:p>
            <a:pPr lvl="2"/>
            <a:r>
              <a:rPr lang="en-US" dirty="0" err="1" smtClean="0">
                <a:solidFill>
                  <a:schemeClr val="bg1"/>
                </a:solidFill>
              </a:rPr>
              <a:t>Kommunikation</a:t>
            </a:r>
            <a:r>
              <a:rPr lang="en-US" dirty="0" smtClean="0">
                <a:solidFill>
                  <a:schemeClr val="bg1"/>
                </a:solidFill>
              </a:rPr>
              <a:t> SUN cluster 1 ‘</a:t>
            </a:r>
            <a:r>
              <a:rPr lang="en-US" b="1" dirty="0" smtClean="0">
                <a:solidFill>
                  <a:schemeClr val="bg1"/>
                </a:solidFill>
              </a:rPr>
              <a:t>reach</a:t>
            </a:r>
            <a:r>
              <a:rPr lang="en-US" dirty="0" smtClean="0">
                <a:solidFill>
                  <a:schemeClr val="bg1"/>
                </a:solidFill>
              </a:rPr>
              <a:t>’ </a:t>
            </a:r>
            <a:r>
              <a:rPr lang="en-US" dirty="0" err="1" smtClean="0">
                <a:solidFill>
                  <a:schemeClr val="bg1"/>
                </a:solidFill>
              </a:rPr>
              <a:t>Kommunikation</a:t>
            </a:r>
            <a:r>
              <a:rPr lang="en-US" dirty="0" smtClean="0">
                <a:solidFill>
                  <a:schemeClr val="bg1"/>
                </a:solidFill>
              </a:rPr>
              <a:t> SUN cluster 1</a:t>
            </a:r>
          </a:p>
          <a:p>
            <a:pPr lvl="2"/>
            <a:r>
              <a:rPr lang="en-US" dirty="0" smtClean="0">
                <a:solidFill>
                  <a:schemeClr val="bg1"/>
                </a:solidFill>
              </a:rPr>
              <a:t>10.0.0.7  ‘</a:t>
            </a:r>
            <a:r>
              <a:rPr lang="en-US" b="1" dirty="0" smtClean="0">
                <a:solidFill>
                  <a:schemeClr val="bg1"/>
                </a:solidFill>
              </a:rPr>
              <a:t>reach</a:t>
            </a:r>
            <a:r>
              <a:rPr lang="en-US" dirty="0" smtClean="0">
                <a:solidFill>
                  <a:schemeClr val="bg1"/>
                </a:solidFill>
              </a:rPr>
              <a:t>’ 10.10.1.15</a:t>
            </a:r>
          </a:p>
          <a:p>
            <a:pPr lvl="2"/>
            <a:r>
              <a:rPr lang="en-US" dirty="0" smtClean="0">
                <a:solidFill>
                  <a:schemeClr val="bg1"/>
                </a:solidFill>
              </a:rPr>
              <a:t>SAP II EDI process engine ‘</a:t>
            </a:r>
            <a:r>
              <a:rPr lang="en-US" b="1" dirty="0" smtClean="0">
                <a:solidFill>
                  <a:schemeClr val="bg1"/>
                </a:solidFill>
              </a:rPr>
              <a:t>securely</a:t>
            </a:r>
            <a:r>
              <a:rPr lang="en-US" dirty="0" smtClean="0">
                <a:solidFill>
                  <a:schemeClr val="bg1"/>
                </a:solidFill>
              </a:rPr>
              <a:t> </a:t>
            </a:r>
            <a:r>
              <a:rPr lang="en-US" b="1" dirty="0" smtClean="0">
                <a:solidFill>
                  <a:schemeClr val="bg1"/>
                </a:solidFill>
              </a:rPr>
              <a:t>reach</a:t>
            </a:r>
            <a:r>
              <a:rPr lang="en-US" dirty="0" smtClean="0">
                <a:solidFill>
                  <a:schemeClr val="bg1"/>
                </a:solidFill>
              </a:rPr>
              <a:t>’ </a:t>
            </a:r>
            <a:r>
              <a:rPr lang="en-US" dirty="0" err="1" smtClean="0">
                <a:solidFill>
                  <a:schemeClr val="bg1"/>
                </a:solidFill>
              </a:rPr>
              <a:t>WebEDI</a:t>
            </a:r>
            <a:r>
              <a:rPr lang="en-US" dirty="0" smtClean="0">
                <a:solidFill>
                  <a:schemeClr val="bg1"/>
                </a:solidFill>
              </a:rPr>
              <a:t> Business process Engine</a:t>
            </a:r>
          </a:p>
          <a:p>
            <a:pPr lvl="1"/>
            <a:r>
              <a:rPr lang="en-US" dirty="0" smtClean="0"/>
              <a:t>optional attributes</a:t>
            </a:r>
          </a:p>
          <a:p>
            <a:pPr lvl="2"/>
            <a:r>
              <a:rPr lang="en-US" dirty="0" smtClean="0">
                <a:solidFill>
                  <a:schemeClr val="bg1"/>
                </a:solidFill>
              </a:rPr>
              <a:t>time (weekdays,8.00-19.00), protection level (HIGH/MEDIUM/LOW), …</a:t>
            </a:r>
          </a:p>
          <a:p>
            <a:r>
              <a:rPr lang="en-US" dirty="0" smtClean="0"/>
              <a:t>formats depend on the security property</a:t>
            </a:r>
          </a:p>
          <a:p>
            <a:r>
              <a:rPr lang="en-US" b="1" dirty="0" smtClean="0"/>
              <a:t>outcome for other projects</a:t>
            </a:r>
            <a:r>
              <a:rPr lang="en-US" dirty="0" smtClean="0"/>
              <a:t>: a set of modules to be used as configuration generation services</a:t>
            </a:r>
          </a:p>
          <a:p>
            <a:r>
              <a:rPr lang="en-US" b="1" dirty="0" smtClean="0"/>
              <a:t>input</a:t>
            </a:r>
            <a:r>
              <a:rPr lang="en-US" dirty="0" smtClean="0"/>
              <a:t>: support for virtualization and cloud</a:t>
            </a:r>
          </a:p>
          <a:p>
            <a:pPr lvl="2"/>
            <a:endParaRPr lang="it-IT" dirty="0"/>
          </a:p>
        </p:txBody>
      </p:sp>
      <p:sp>
        <p:nvSpPr>
          <p:cNvPr id="3" name="Slide Number Placeholder 2"/>
          <p:cNvSpPr>
            <a:spLocks noGrp="1"/>
          </p:cNvSpPr>
          <p:nvPr>
            <p:ph type="sldNum" sz="quarter" idx="12"/>
          </p:nvPr>
        </p:nvSpPr>
        <p:spPr/>
        <p:txBody>
          <a:bodyPr/>
          <a:lstStyle/>
          <a:p>
            <a:fld id="{0ACF9318-6D7D-46DE-B443-21C325B64A64}" type="slidenum">
              <a:rPr lang="en-US" smtClean="0"/>
              <a:pPr/>
              <a:t>8</a:t>
            </a:fld>
            <a:endParaRPr lang="en-US" dirty="0"/>
          </a:p>
        </p:txBody>
      </p:sp>
      <p:sp>
        <p:nvSpPr>
          <p:cNvPr id="4" name="Title 3"/>
          <p:cNvSpPr>
            <a:spLocks noGrp="1"/>
          </p:cNvSpPr>
          <p:nvPr>
            <p:ph type="title"/>
          </p:nvPr>
        </p:nvSpPr>
        <p:spPr/>
        <p:txBody>
          <a:bodyPr>
            <a:normAutofit/>
          </a:bodyPr>
          <a:lstStyle/>
          <a:p>
            <a:r>
              <a:rPr lang="en-US" dirty="0" smtClean="0"/>
              <a:t>Landscape Refinement</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ACF9318-6D7D-46DE-B443-21C325B64A64}" type="slidenum">
              <a:rPr lang="en-US" smtClean="0"/>
              <a:pPr/>
              <a:t>9</a:t>
            </a:fld>
            <a:endParaRPr lang="en-US"/>
          </a:p>
        </p:txBody>
      </p:sp>
      <p:sp>
        <p:nvSpPr>
          <p:cNvPr id="4" name="Title 3"/>
          <p:cNvSpPr>
            <a:spLocks noGrp="1"/>
          </p:cNvSpPr>
          <p:nvPr>
            <p:ph type="title"/>
          </p:nvPr>
        </p:nvSpPr>
        <p:spPr/>
        <p:txBody>
          <a:bodyPr>
            <a:normAutofit fontScale="90000"/>
          </a:bodyPr>
          <a:lstStyle/>
          <a:p>
            <a:r>
              <a:rPr lang="en-US" dirty="0" smtClean="0"/>
              <a:t>Refinement Strategies: </a:t>
            </a:r>
            <a:br>
              <a:rPr lang="en-US" dirty="0" smtClean="0"/>
            </a:br>
            <a:r>
              <a:rPr lang="en-US" dirty="0" smtClean="0"/>
              <a:t>service4 securely ‘reach’ service2</a:t>
            </a:r>
            <a:endParaRPr lang="it-IT" dirty="0"/>
          </a:p>
        </p:txBody>
      </p:sp>
      <p:pic>
        <p:nvPicPr>
          <p:cNvPr id="2050" name="Picture 2"/>
          <p:cNvPicPr>
            <a:picLocks noChangeAspect="1" noChangeArrowheads="1"/>
          </p:cNvPicPr>
          <p:nvPr/>
        </p:nvPicPr>
        <p:blipFill>
          <a:blip r:embed="rId2" cstate="print"/>
          <a:srcRect/>
          <a:stretch>
            <a:fillRect/>
          </a:stretch>
        </p:blipFill>
        <p:spPr bwMode="auto">
          <a:xfrm>
            <a:off x="853628" y="1112545"/>
            <a:ext cx="7606804" cy="2320816"/>
          </a:xfrm>
          <a:prstGeom prst="rect">
            <a:avLst/>
          </a:prstGeom>
          <a:noFill/>
          <a:ln w="9525">
            <a:noFill/>
            <a:miter lim="800000"/>
            <a:headEnd/>
            <a:tailEnd/>
          </a:ln>
        </p:spPr>
      </p:pic>
      <p:grpSp>
        <p:nvGrpSpPr>
          <p:cNvPr id="2" name="Group 15"/>
          <p:cNvGrpSpPr/>
          <p:nvPr/>
        </p:nvGrpSpPr>
        <p:grpSpPr>
          <a:xfrm>
            <a:off x="539552" y="2132856"/>
            <a:ext cx="8352928" cy="2856513"/>
            <a:chOff x="467544" y="2060848"/>
            <a:chExt cx="8352928" cy="2856513"/>
          </a:xfrm>
        </p:grpSpPr>
        <p:sp>
          <p:nvSpPr>
            <p:cNvPr id="17" name="Oval 16"/>
            <p:cNvSpPr/>
            <p:nvPr/>
          </p:nvSpPr>
          <p:spPr>
            <a:xfrm>
              <a:off x="467544" y="2060848"/>
              <a:ext cx="1296144" cy="1296144"/>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18" name="Oval 17"/>
            <p:cNvSpPr/>
            <p:nvPr/>
          </p:nvSpPr>
          <p:spPr>
            <a:xfrm>
              <a:off x="7524328" y="2204864"/>
              <a:ext cx="1296144" cy="1296144"/>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cxnSp>
          <p:nvCxnSpPr>
            <p:cNvPr id="19" name="Curved Connector 18"/>
            <p:cNvCxnSpPr>
              <a:stCxn id="17" idx="5"/>
              <a:endCxn id="18" idx="3"/>
            </p:cNvCxnSpPr>
            <p:nvPr/>
          </p:nvCxnSpPr>
          <p:spPr>
            <a:xfrm rot="16200000" flipH="1">
              <a:off x="4572000" y="169048"/>
              <a:ext cx="144016" cy="6140272"/>
            </a:xfrm>
            <a:prstGeom prst="curvedConnector3">
              <a:avLst>
                <a:gd name="adj1" fmla="val 390534"/>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92976" y="3717032"/>
              <a:ext cx="4859344" cy="1200329"/>
            </a:xfrm>
            <a:prstGeom prst="rect">
              <a:avLst/>
            </a:prstGeom>
            <a:noFill/>
          </p:spPr>
          <p:txBody>
            <a:bodyPr wrap="none" rtlCol="0">
              <a:spAutoFit/>
            </a:bodyPr>
            <a:lstStyle/>
            <a:p>
              <a:r>
                <a:rPr lang="en-US" sz="2400" dirty="0" smtClean="0"/>
                <a:t>end-to-end security (transport mode)</a:t>
              </a:r>
            </a:p>
            <a:p>
              <a:pPr>
                <a:buFont typeface="Arial" pitchFamily="34" charset="0"/>
                <a:buChar char="•"/>
              </a:pPr>
              <a:r>
                <a:rPr lang="en-US" sz="2400" dirty="0" smtClean="0"/>
                <a:t>configure </a:t>
              </a:r>
              <a:r>
                <a:rPr lang="en-US" sz="2400" dirty="0" err="1" smtClean="0"/>
                <a:t>Ipsec</a:t>
              </a:r>
              <a:r>
                <a:rPr lang="en-US" sz="2400" dirty="0" smtClean="0"/>
                <a:t> + IKE</a:t>
              </a:r>
            </a:p>
            <a:p>
              <a:pPr>
                <a:buFont typeface="Arial" pitchFamily="34" charset="0"/>
                <a:buChar char="•"/>
              </a:pPr>
              <a:r>
                <a:rPr lang="en-US" sz="2400" dirty="0" smtClean="0"/>
                <a:t>may impact on performance</a:t>
              </a:r>
              <a:endParaRPr lang="it-IT" sz="2400" dirty="0"/>
            </a:p>
          </p:txBody>
        </p:sp>
      </p:grpSp>
      <p:grpSp>
        <p:nvGrpSpPr>
          <p:cNvPr id="5" name="Group 21"/>
          <p:cNvGrpSpPr/>
          <p:nvPr/>
        </p:nvGrpSpPr>
        <p:grpSpPr>
          <a:xfrm>
            <a:off x="539552" y="2132856"/>
            <a:ext cx="8352928" cy="2856513"/>
            <a:chOff x="467544" y="2060848"/>
            <a:chExt cx="8352928" cy="2856513"/>
          </a:xfrm>
        </p:grpSpPr>
        <p:sp>
          <p:nvSpPr>
            <p:cNvPr id="23" name="Oval 22"/>
            <p:cNvSpPr/>
            <p:nvPr/>
          </p:nvSpPr>
          <p:spPr>
            <a:xfrm>
              <a:off x="467544" y="2060848"/>
              <a:ext cx="1296144" cy="1296144"/>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4" name="Oval 23"/>
            <p:cNvSpPr/>
            <p:nvPr/>
          </p:nvSpPr>
          <p:spPr>
            <a:xfrm>
              <a:off x="7524328" y="2204864"/>
              <a:ext cx="1296144" cy="1296144"/>
            </a:xfrm>
            <a:prstGeom prst="ellipse">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cxnSp>
          <p:nvCxnSpPr>
            <p:cNvPr id="25" name="Curved Connector 24"/>
            <p:cNvCxnSpPr>
              <a:stCxn id="23" idx="5"/>
              <a:endCxn id="24" idx="3"/>
            </p:cNvCxnSpPr>
            <p:nvPr/>
          </p:nvCxnSpPr>
          <p:spPr>
            <a:xfrm rot="16200000" flipH="1">
              <a:off x="4572000" y="169048"/>
              <a:ext cx="144016" cy="6140272"/>
            </a:xfrm>
            <a:prstGeom prst="curvedConnector3">
              <a:avLst>
                <a:gd name="adj1" fmla="val 390534"/>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92976" y="3717032"/>
              <a:ext cx="5817234" cy="1200329"/>
            </a:xfrm>
            <a:prstGeom prst="rect">
              <a:avLst/>
            </a:prstGeom>
            <a:noFill/>
          </p:spPr>
          <p:txBody>
            <a:bodyPr wrap="none" rtlCol="0">
              <a:spAutoFit/>
            </a:bodyPr>
            <a:lstStyle/>
            <a:p>
              <a:r>
                <a:rPr lang="en-US" sz="2400" dirty="0" smtClean="0"/>
                <a:t>end-to-end security (transport layer, SSL/TLS)</a:t>
              </a:r>
            </a:p>
            <a:p>
              <a:pPr>
                <a:buFont typeface="Arial" pitchFamily="34" charset="0"/>
                <a:buChar char="•"/>
              </a:pPr>
              <a:r>
                <a:rPr lang="en-US" sz="2400" dirty="0" smtClean="0"/>
                <a:t> easy to configure</a:t>
              </a:r>
            </a:p>
            <a:p>
              <a:pPr>
                <a:buFont typeface="Arial" pitchFamily="34" charset="0"/>
                <a:buChar char="•"/>
              </a:pPr>
              <a:r>
                <a:rPr lang="en-US" sz="2400" dirty="0" smtClean="0"/>
                <a:t> may impact on performance</a:t>
              </a:r>
              <a:endParaRPr lang="it-IT" sz="2400" dirty="0"/>
            </a:p>
          </p:txBody>
        </p:sp>
      </p:grpSp>
      <p:grpSp>
        <p:nvGrpSpPr>
          <p:cNvPr id="8" name="Group 36"/>
          <p:cNvGrpSpPr/>
          <p:nvPr/>
        </p:nvGrpSpPr>
        <p:grpSpPr>
          <a:xfrm>
            <a:off x="2766646" y="2420888"/>
            <a:ext cx="5007299" cy="1992417"/>
            <a:chOff x="2766646" y="2420888"/>
            <a:chExt cx="5007299" cy="1992417"/>
          </a:xfrm>
        </p:grpSpPr>
        <p:grpSp>
          <p:nvGrpSpPr>
            <p:cNvPr id="10" name="Group 33"/>
            <p:cNvGrpSpPr/>
            <p:nvPr/>
          </p:nvGrpSpPr>
          <p:grpSpPr>
            <a:xfrm>
              <a:off x="2766646" y="2420888"/>
              <a:ext cx="4024923" cy="832657"/>
              <a:chOff x="2766646" y="2420888"/>
              <a:chExt cx="4024923" cy="832657"/>
            </a:xfrm>
          </p:grpSpPr>
          <p:sp>
            <p:nvSpPr>
              <p:cNvPr id="31" name="Freeform 30"/>
              <p:cNvSpPr/>
              <p:nvPr/>
            </p:nvSpPr>
            <p:spPr>
              <a:xfrm>
                <a:off x="2766646" y="2425114"/>
                <a:ext cx="4024923" cy="828431"/>
              </a:xfrm>
              <a:custGeom>
                <a:avLst/>
                <a:gdLst>
                  <a:gd name="connsiteX0" fmla="*/ 0 w 4024923"/>
                  <a:gd name="connsiteY0" fmla="*/ 93784 h 828431"/>
                  <a:gd name="connsiteX1" fmla="*/ 7816 w 4024923"/>
                  <a:gd name="connsiteY1" fmla="*/ 828431 h 828431"/>
                  <a:gd name="connsiteX2" fmla="*/ 4024923 w 4024923"/>
                  <a:gd name="connsiteY2" fmla="*/ 828431 h 828431"/>
                  <a:gd name="connsiteX3" fmla="*/ 4024923 w 4024923"/>
                  <a:gd name="connsiteY3" fmla="*/ 0 h 828431"/>
                </a:gdLst>
                <a:ahLst/>
                <a:cxnLst>
                  <a:cxn ang="0">
                    <a:pos x="connsiteX0" y="connsiteY0"/>
                  </a:cxn>
                  <a:cxn ang="0">
                    <a:pos x="connsiteX1" y="connsiteY1"/>
                  </a:cxn>
                  <a:cxn ang="0">
                    <a:pos x="connsiteX2" y="connsiteY2"/>
                  </a:cxn>
                  <a:cxn ang="0">
                    <a:pos x="connsiteX3" y="connsiteY3"/>
                  </a:cxn>
                </a:cxnLst>
                <a:rect l="l" t="t" r="r" b="b"/>
                <a:pathLst>
                  <a:path w="4024923" h="828431">
                    <a:moveTo>
                      <a:pt x="0" y="93784"/>
                    </a:moveTo>
                    <a:cubicBezTo>
                      <a:pt x="2605" y="338666"/>
                      <a:pt x="5211" y="583549"/>
                      <a:pt x="7816" y="828431"/>
                    </a:cubicBezTo>
                    <a:lnTo>
                      <a:pt x="4024923" y="828431"/>
                    </a:lnTo>
                    <a:lnTo>
                      <a:pt x="4024923" y="0"/>
                    </a:lnTo>
                  </a:path>
                </a:pathLst>
              </a:custGeom>
              <a:ln w="47625">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2" name="Freeform 31"/>
              <p:cNvSpPr/>
              <p:nvPr/>
            </p:nvSpPr>
            <p:spPr>
              <a:xfrm>
                <a:off x="3707904" y="2420888"/>
                <a:ext cx="2232248" cy="828431"/>
              </a:xfrm>
              <a:custGeom>
                <a:avLst/>
                <a:gdLst>
                  <a:gd name="connsiteX0" fmla="*/ 0 w 4024923"/>
                  <a:gd name="connsiteY0" fmla="*/ 93784 h 828431"/>
                  <a:gd name="connsiteX1" fmla="*/ 7816 w 4024923"/>
                  <a:gd name="connsiteY1" fmla="*/ 828431 h 828431"/>
                  <a:gd name="connsiteX2" fmla="*/ 4024923 w 4024923"/>
                  <a:gd name="connsiteY2" fmla="*/ 828431 h 828431"/>
                  <a:gd name="connsiteX3" fmla="*/ 4024923 w 4024923"/>
                  <a:gd name="connsiteY3" fmla="*/ 0 h 828431"/>
                </a:gdLst>
                <a:ahLst/>
                <a:cxnLst>
                  <a:cxn ang="0">
                    <a:pos x="connsiteX0" y="connsiteY0"/>
                  </a:cxn>
                  <a:cxn ang="0">
                    <a:pos x="connsiteX1" y="connsiteY1"/>
                  </a:cxn>
                  <a:cxn ang="0">
                    <a:pos x="connsiteX2" y="connsiteY2"/>
                  </a:cxn>
                  <a:cxn ang="0">
                    <a:pos x="connsiteX3" y="connsiteY3"/>
                  </a:cxn>
                </a:cxnLst>
                <a:rect l="l" t="t" r="r" b="b"/>
                <a:pathLst>
                  <a:path w="4024923" h="828431">
                    <a:moveTo>
                      <a:pt x="0" y="93784"/>
                    </a:moveTo>
                    <a:cubicBezTo>
                      <a:pt x="2605" y="338666"/>
                      <a:pt x="5211" y="583549"/>
                      <a:pt x="7816" y="828431"/>
                    </a:cubicBezTo>
                    <a:lnTo>
                      <a:pt x="4024923" y="828431"/>
                    </a:lnTo>
                    <a:lnTo>
                      <a:pt x="4024923" y="0"/>
                    </a:lnTo>
                  </a:path>
                </a:pathLst>
              </a:custGeom>
              <a:ln w="47625">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grpSp>
        <p:sp>
          <p:nvSpPr>
            <p:cNvPr id="36" name="TextBox 35"/>
            <p:cNvSpPr txBox="1"/>
            <p:nvPr/>
          </p:nvSpPr>
          <p:spPr>
            <a:xfrm>
              <a:off x="3203848" y="3212976"/>
              <a:ext cx="4570097" cy="1200329"/>
            </a:xfrm>
            <a:prstGeom prst="rect">
              <a:avLst/>
            </a:prstGeom>
            <a:noFill/>
          </p:spPr>
          <p:txBody>
            <a:bodyPr wrap="none" rtlCol="0">
              <a:spAutoFit/>
            </a:bodyPr>
            <a:lstStyle/>
            <a:p>
              <a:pPr>
                <a:buFont typeface="Arial" pitchFamily="34" charset="0"/>
                <a:buChar char="•"/>
              </a:pPr>
              <a:r>
                <a:rPr lang="en-US" sz="2400" dirty="0" smtClean="0"/>
                <a:t>basic VPN (tunnel mode)</a:t>
              </a:r>
            </a:p>
            <a:p>
              <a:pPr>
                <a:buFont typeface="Arial" pitchFamily="34" charset="0"/>
                <a:buChar char="•"/>
              </a:pPr>
              <a:r>
                <a:rPr lang="en-US" sz="2400" dirty="0" smtClean="0"/>
                <a:t>no impact on service performance</a:t>
              </a:r>
            </a:p>
            <a:p>
              <a:endParaRPr lang="it-IT" sz="2400" dirty="0"/>
            </a:p>
          </p:txBody>
        </p:sp>
      </p:grpSp>
      <p:grpSp>
        <p:nvGrpSpPr>
          <p:cNvPr id="11" name="Group 45"/>
          <p:cNvGrpSpPr/>
          <p:nvPr/>
        </p:nvGrpSpPr>
        <p:grpSpPr>
          <a:xfrm>
            <a:off x="1259632" y="2924944"/>
            <a:ext cx="6994473" cy="3456636"/>
            <a:chOff x="1259632" y="2924944"/>
            <a:chExt cx="6994473" cy="3456636"/>
          </a:xfrm>
        </p:grpSpPr>
        <p:grpSp>
          <p:nvGrpSpPr>
            <p:cNvPr id="12" name="Group 39"/>
            <p:cNvGrpSpPr/>
            <p:nvPr/>
          </p:nvGrpSpPr>
          <p:grpSpPr>
            <a:xfrm>
              <a:off x="2843808" y="4077072"/>
              <a:ext cx="5410297" cy="2304508"/>
              <a:chOff x="2843808" y="4077072"/>
              <a:chExt cx="5410297" cy="2304508"/>
            </a:xfrm>
          </p:grpSpPr>
          <p:pic>
            <p:nvPicPr>
              <p:cNvPr id="2051" name="Picture 3"/>
              <p:cNvPicPr>
                <a:picLocks noChangeAspect="1" noChangeArrowheads="1"/>
              </p:cNvPicPr>
              <p:nvPr/>
            </p:nvPicPr>
            <p:blipFill>
              <a:blip r:embed="rId3" cstate="print"/>
              <a:srcRect/>
              <a:stretch>
                <a:fillRect/>
              </a:stretch>
            </p:blipFill>
            <p:spPr bwMode="auto">
              <a:xfrm>
                <a:off x="2843808" y="4077072"/>
                <a:ext cx="1944216" cy="2304508"/>
              </a:xfrm>
              <a:prstGeom prst="rect">
                <a:avLst/>
              </a:prstGeom>
              <a:noFill/>
              <a:ln w="9525">
                <a:noFill/>
                <a:miter lim="800000"/>
                <a:headEnd/>
                <a:tailEnd/>
              </a:ln>
            </p:spPr>
          </p:pic>
          <p:sp>
            <p:nvSpPr>
              <p:cNvPr id="39" name="TextBox 38"/>
              <p:cNvSpPr txBox="1"/>
              <p:nvPr/>
            </p:nvSpPr>
            <p:spPr>
              <a:xfrm>
                <a:off x="5004048" y="4653136"/>
                <a:ext cx="3250057" cy="1569660"/>
              </a:xfrm>
              <a:prstGeom prst="rect">
                <a:avLst/>
              </a:prstGeom>
              <a:noFill/>
            </p:spPr>
            <p:txBody>
              <a:bodyPr wrap="none" rtlCol="0">
                <a:spAutoFit/>
              </a:bodyPr>
              <a:lstStyle/>
              <a:p>
                <a:r>
                  <a:rPr lang="en-US" sz="2400" dirty="0" smtClean="0"/>
                  <a:t>no channel protection if </a:t>
                </a:r>
                <a:br>
                  <a:rPr lang="en-US" sz="2400" dirty="0" smtClean="0"/>
                </a:br>
                <a:r>
                  <a:rPr lang="en-US" sz="2400" dirty="0" smtClean="0"/>
                  <a:t>services are in the same </a:t>
                </a:r>
                <a:br>
                  <a:rPr lang="en-US" sz="2400" dirty="0" smtClean="0"/>
                </a:br>
                <a:r>
                  <a:rPr lang="en-US" sz="2400" dirty="0" smtClean="0"/>
                  <a:t>physical machine </a:t>
                </a:r>
              </a:p>
              <a:p>
                <a:r>
                  <a:rPr lang="en-US" sz="2400" dirty="0" smtClean="0"/>
                  <a:t>(isolation)</a:t>
                </a:r>
              </a:p>
            </p:txBody>
          </p:sp>
        </p:grpSp>
        <p:cxnSp>
          <p:nvCxnSpPr>
            <p:cNvPr id="42" name="Straight Arrow Connector 41"/>
            <p:cNvCxnSpPr/>
            <p:nvPr/>
          </p:nvCxnSpPr>
          <p:spPr>
            <a:xfrm>
              <a:off x="1259632" y="2924944"/>
              <a:ext cx="2088232" cy="1656184"/>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flipV="1">
              <a:off x="3347864" y="3212976"/>
              <a:ext cx="4608512" cy="1368152"/>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grpSp>
        <p:nvGrpSpPr>
          <p:cNvPr id="14" name="Group 14"/>
          <p:cNvGrpSpPr/>
          <p:nvPr/>
        </p:nvGrpSpPr>
        <p:grpSpPr>
          <a:xfrm>
            <a:off x="539552" y="2132856"/>
            <a:ext cx="8352928" cy="3225844"/>
            <a:chOff x="467544" y="2060848"/>
            <a:chExt cx="8352928" cy="3225844"/>
          </a:xfrm>
          <a:noFill/>
        </p:grpSpPr>
        <p:sp>
          <p:nvSpPr>
            <p:cNvPr id="6" name="Oval 5"/>
            <p:cNvSpPr/>
            <p:nvPr/>
          </p:nvSpPr>
          <p:spPr>
            <a:xfrm>
              <a:off x="467544" y="2060848"/>
              <a:ext cx="1296144" cy="1296144"/>
            </a:xfrm>
            <a:prstGeom prst="ellipse">
              <a:avLst/>
            </a:prstGeom>
            <a:grpFill/>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7" name="Oval 6"/>
            <p:cNvSpPr/>
            <p:nvPr/>
          </p:nvSpPr>
          <p:spPr>
            <a:xfrm>
              <a:off x="7524328" y="2204864"/>
              <a:ext cx="1296144" cy="1296144"/>
            </a:xfrm>
            <a:prstGeom prst="ellipse">
              <a:avLst/>
            </a:prstGeom>
            <a:grpFill/>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cxnSp>
          <p:nvCxnSpPr>
            <p:cNvPr id="9" name="Curved Connector 8"/>
            <p:cNvCxnSpPr>
              <a:stCxn id="6" idx="5"/>
              <a:endCxn id="7" idx="3"/>
            </p:cNvCxnSpPr>
            <p:nvPr/>
          </p:nvCxnSpPr>
          <p:spPr>
            <a:xfrm rot="16200000" flipH="1">
              <a:off x="4572000" y="169048"/>
              <a:ext cx="144016" cy="6140272"/>
            </a:xfrm>
            <a:prstGeom prst="curvedConnector3">
              <a:avLst>
                <a:gd name="adj1" fmla="val 390534"/>
              </a:avLst>
            </a:prstGeom>
            <a:grpFill/>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47664" y="3717032"/>
              <a:ext cx="6724854" cy="1569660"/>
            </a:xfrm>
            <a:prstGeom prst="rect">
              <a:avLst/>
            </a:prstGeom>
            <a:grpFill/>
          </p:spPr>
          <p:txBody>
            <a:bodyPr wrap="none" rtlCol="0">
              <a:spAutoFit/>
            </a:bodyPr>
            <a:lstStyle/>
            <a:p>
              <a:r>
                <a:rPr lang="en-US" sz="2400" dirty="0" smtClean="0"/>
                <a:t>sub-services may cipher data at the application layer</a:t>
              </a:r>
            </a:p>
            <a:p>
              <a:pPr>
                <a:buFont typeface="Arial" pitchFamily="34" charset="0"/>
                <a:buChar char="•"/>
              </a:pPr>
              <a:r>
                <a:rPr lang="en-US" sz="2400" dirty="0" smtClean="0"/>
                <a:t> topology-independent, non invasive</a:t>
              </a:r>
            </a:p>
            <a:p>
              <a:pPr>
                <a:buFont typeface="Arial" pitchFamily="34" charset="0"/>
                <a:buChar char="•"/>
              </a:pPr>
              <a:r>
                <a:rPr lang="en-US" sz="2400" dirty="0" smtClean="0"/>
                <a:t> impact on performance</a:t>
              </a:r>
            </a:p>
            <a:p>
              <a:endParaRPr lang="it-IT"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Template_20101112">
  <a:themeElements>
    <a:clrScheme name="PoSecCo">
      <a:dk1>
        <a:srgbClr val="000000"/>
      </a:dk1>
      <a:lt1>
        <a:srgbClr val="FFFFFF"/>
      </a:lt1>
      <a:dk2>
        <a:srgbClr val="2A75E9"/>
      </a:dk2>
      <a:lt2>
        <a:srgbClr val="DDDDDD"/>
      </a:lt2>
      <a:accent1>
        <a:srgbClr val="2A75E9"/>
      </a:accent1>
      <a:accent2>
        <a:srgbClr val="D34040"/>
      </a:accent2>
      <a:accent3>
        <a:srgbClr val="FFFFFF"/>
      </a:accent3>
      <a:accent4>
        <a:srgbClr val="000000"/>
      </a:accent4>
      <a:accent5>
        <a:srgbClr val="C8B40A"/>
      </a:accent5>
      <a:accent6>
        <a:srgbClr val="437548"/>
      </a:accent6>
      <a:hlink>
        <a:srgbClr val="19468C"/>
      </a:hlink>
      <a:folHlink>
        <a:srgbClr val="6D6D6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PresentationTemplate_20101112</Template>
  <TotalTime>2576</TotalTime>
  <Words>1232</Words>
  <Application>Microsoft Office PowerPoint</Application>
  <PresentationFormat>On-screen Show (4:3)</PresentationFormat>
  <Paragraphs>229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PresentationTemplate_20101112</vt:lpstr>
      <vt:lpstr>Policy chains: the PoSecCo approach to policy management in Future Internet</vt:lpstr>
      <vt:lpstr>Posecco scenario: Future Internet seen from a Service Provider (SP)</vt:lpstr>
      <vt:lpstr>Abstraction layers:  PoSecCo vs. Enterprise Architecture</vt:lpstr>
      <vt:lpstr>Policy chain</vt:lpstr>
      <vt:lpstr>Governance meta-model</vt:lpstr>
      <vt:lpstr>Implementing the policy chain: policy refinement:</vt:lpstr>
      <vt:lpstr>EffectPlus: building a common understanding</vt:lpstr>
      <vt:lpstr>Landscape Refinement</vt:lpstr>
      <vt:lpstr>Refinement Strategies:  service4 securely ‘reach’ service2</vt:lpstr>
      <vt:lpstr>Ontology-based refinement</vt:lpstr>
      <vt:lpstr>EffectPlus: building a common understanding</vt:lpstr>
      <vt:lpstr>Slide 12</vt:lpstr>
      <vt:lpstr>Disclaimer</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Cataldo Basile</dc:creator>
  <cp:lastModifiedBy>Cataldo Basile</cp:lastModifiedBy>
  <cp:revision>154</cp:revision>
  <dcterms:created xsi:type="dcterms:W3CDTF">2011-06-06T10:31:04Z</dcterms:created>
  <dcterms:modified xsi:type="dcterms:W3CDTF">2011-06-09T10:42:54Z</dcterms:modified>
</cp:coreProperties>
</file>